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7" r:id="rId48"/>
    <p:sldId id="320" r:id="rId49"/>
    <p:sldId id="321" r:id="rId50"/>
    <p:sldId id="322" r:id="rId51"/>
    <p:sldId id="323" r:id="rId52"/>
    <p:sldId id="324" r:id="rId53"/>
    <p:sldId id="325" r:id="rId54"/>
    <p:sldId id="328" r:id="rId55"/>
    <p:sldId id="326" r:id="rId56"/>
    <p:sldId id="327" r:id="rId57"/>
    <p:sldId id="329" r:id="rId58"/>
    <p:sldId id="330" r:id="rId59"/>
    <p:sldId id="331" r:id="rId60"/>
    <p:sldId id="332" r:id="rId61"/>
    <p:sldId id="333" r:id="rId62"/>
    <p:sldId id="335" r:id="rId63"/>
    <p:sldId id="336" r:id="rId64"/>
    <p:sldId id="337" r:id="rId65"/>
    <p:sldId id="338" r:id="rId66"/>
    <p:sldId id="308" r:id="rId67"/>
    <p:sldId id="339" r:id="rId68"/>
    <p:sldId id="346" r:id="rId69"/>
    <p:sldId id="347" r:id="rId70"/>
    <p:sldId id="340" r:id="rId71"/>
    <p:sldId id="341" r:id="rId72"/>
    <p:sldId id="342" r:id="rId73"/>
    <p:sldId id="343" r:id="rId74"/>
    <p:sldId id="344" r:id="rId75"/>
    <p:sldId id="348" r:id="rId76"/>
    <p:sldId id="349" r:id="rId77"/>
    <p:sldId id="350" r:id="rId78"/>
    <p:sldId id="351" r:id="rId79"/>
    <p:sldId id="352" r:id="rId80"/>
    <p:sldId id="353" r:id="rId81"/>
    <p:sldId id="358" r:id="rId82"/>
    <p:sldId id="354" r:id="rId83"/>
    <p:sldId id="355" r:id="rId84"/>
    <p:sldId id="356" r:id="rId85"/>
    <p:sldId id="357" r:id="rId86"/>
    <p:sldId id="359" r:id="rId87"/>
    <p:sldId id="360" r:id="rId88"/>
    <p:sldId id="361" r:id="rId89"/>
    <p:sldId id="362" r:id="rId90"/>
    <p:sldId id="363" r:id="rId91"/>
    <p:sldId id="364" r:id="rId92"/>
    <p:sldId id="310" r:id="rId93"/>
    <p:sldId id="365" r:id="rId94"/>
    <p:sldId id="368" r:id="rId95"/>
    <p:sldId id="366" r:id="rId96"/>
    <p:sldId id="367" r:id="rId97"/>
    <p:sldId id="499" r:id="rId98"/>
    <p:sldId id="369" r:id="rId99"/>
    <p:sldId id="498" r:id="rId100"/>
    <p:sldId id="370" r:id="rId101"/>
    <p:sldId id="497" r:id="rId102"/>
    <p:sldId id="371" r:id="rId103"/>
    <p:sldId id="496" r:id="rId104"/>
    <p:sldId id="372" r:id="rId105"/>
    <p:sldId id="495" r:id="rId106"/>
    <p:sldId id="373" r:id="rId107"/>
    <p:sldId id="494" r:id="rId108"/>
    <p:sldId id="374" r:id="rId109"/>
    <p:sldId id="500" r:id="rId110"/>
    <p:sldId id="378" r:id="rId111"/>
    <p:sldId id="375" r:id="rId112"/>
    <p:sldId id="376" r:id="rId113"/>
    <p:sldId id="377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12" r:id="rId126"/>
    <p:sldId id="390" r:id="rId127"/>
    <p:sldId id="391" r:id="rId128"/>
    <p:sldId id="392" r:id="rId129"/>
    <p:sldId id="393" r:id="rId130"/>
    <p:sldId id="394" r:id="rId131"/>
    <p:sldId id="395" r:id="rId132"/>
    <p:sldId id="396" r:id="rId133"/>
    <p:sldId id="397" r:id="rId134"/>
    <p:sldId id="398" r:id="rId135"/>
    <p:sldId id="399" r:id="rId136"/>
    <p:sldId id="400" r:id="rId137"/>
    <p:sldId id="401" r:id="rId138"/>
    <p:sldId id="402" r:id="rId139"/>
    <p:sldId id="403" r:id="rId140"/>
    <p:sldId id="404" r:id="rId141"/>
    <p:sldId id="405" r:id="rId142"/>
    <p:sldId id="501" r:id="rId143"/>
    <p:sldId id="408" r:id="rId144"/>
    <p:sldId id="409" r:id="rId145"/>
    <p:sldId id="410" r:id="rId146"/>
    <p:sldId id="414" r:id="rId147"/>
    <p:sldId id="415" r:id="rId148"/>
    <p:sldId id="314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8" r:id="rId158"/>
    <p:sldId id="424" r:id="rId159"/>
    <p:sldId id="425" r:id="rId160"/>
    <p:sldId id="426" r:id="rId161"/>
    <p:sldId id="427" r:id="rId162"/>
    <p:sldId id="430" r:id="rId163"/>
    <p:sldId id="429" r:id="rId164"/>
    <p:sldId id="316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441" r:id="rId176"/>
    <p:sldId id="442" r:id="rId177"/>
    <p:sldId id="443" r:id="rId178"/>
    <p:sldId id="318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6" r:id="rId189"/>
    <p:sldId id="455" r:id="rId190"/>
    <p:sldId id="457" r:id="rId191"/>
    <p:sldId id="458" r:id="rId192"/>
    <p:sldId id="459" r:id="rId193"/>
    <p:sldId id="461" r:id="rId194"/>
    <p:sldId id="460" r:id="rId195"/>
    <p:sldId id="444" r:id="rId196"/>
    <p:sldId id="462" r:id="rId197"/>
    <p:sldId id="463" r:id="rId198"/>
    <p:sldId id="464" r:id="rId199"/>
    <p:sldId id="465" r:id="rId200"/>
    <p:sldId id="466" r:id="rId201"/>
    <p:sldId id="467" r:id="rId202"/>
    <p:sldId id="468" r:id="rId203"/>
    <p:sldId id="469" r:id="rId204"/>
    <p:sldId id="470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3" r:id="rId218"/>
    <p:sldId id="484" r:id="rId219"/>
    <p:sldId id="486" r:id="rId220"/>
    <p:sldId id="485" r:id="rId221"/>
    <p:sldId id="487" r:id="rId222"/>
    <p:sldId id="488" r:id="rId223"/>
    <p:sldId id="489" r:id="rId224"/>
    <p:sldId id="490" r:id="rId225"/>
    <p:sldId id="491" r:id="rId226"/>
    <p:sldId id="492" r:id="rId227"/>
    <p:sldId id="493" r:id="rId2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CA8ED9-A940-8C82-F314-DFE81E0339CF}" name="김현우" initials="김" userId="S::henry0430@konkuk.ac.kr::1806998b-4ab3-481d-8f6d-53e8c40885e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62"/>
    <p:restoredTop sz="94192"/>
  </p:normalViewPr>
  <p:slideViewPr>
    <p:cSldViewPr snapToGrid="0" snapToObjects="1">
      <p:cViewPr varScale="1">
        <p:scale>
          <a:sx n="81" d="100"/>
          <a:sy n="81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microsoft.com/office/2018/10/relationships/authors" Target="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7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4" Type="http://schemas.openxmlformats.org/officeDocument/2006/relationships/image" Target="../media/image112.sv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svg"/><Relationship Id="rId1" Type="http://schemas.openxmlformats.org/officeDocument/2006/relationships/image" Target="../media/image125.png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2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svg"/><Relationship Id="rId1" Type="http://schemas.openxmlformats.org/officeDocument/2006/relationships/image" Target="../media/image132.png"/><Relationship Id="rId6" Type="http://schemas.openxmlformats.org/officeDocument/2006/relationships/image" Target="../media/image137.svg"/><Relationship Id="rId5" Type="http://schemas.openxmlformats.org/officeDocument/2006/relationships/image" Target="../media/image136.png"/><Relationship Id="rId4" Type="http://schemas.openxmlformats.org/officeDocument/2006/relationships/image" Target="../media/image13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7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svg"/><Relationship Id="rId1" Type="http://schemas.openxmlformats.org/officeDocument/2006/relationships/image" Target="../media/image109.png"/><Relationship Id="rId4" Type="http://schemas.openxmlformats.org/officeDocument/2006/relationships/image" Target="../media/image112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svg"/><Relationship Id="rId1" Type="http://schemas.openxmlformats.org/officeDocument/2006/relationships/image" Target="../media/image125.png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2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svg"/><Relationship Id="rId1" Type="http://schemas.openxmlformats.org/officeDocument/2006/relationships/image" Target="../media/image132.png"/><Relationship Id="rId6" Type="http://schemas.openxmlformats.org/officeDocument/2006/relationships/image" Target="../media/image137.svg"/><Relationship Id="rId5" Type="http://schemas.openxmlformats.org/officeDocument/2006/relationships/image" Target="../media/image136.png"/><Relationship Id="rId4" Type="http://schemas.openxmlformats.org/officeDocument/2006/relationships/image" Target="../media/image13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5D4270-FC8E-4F5C-902A-2B851C7FBF3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6A05435-FD78-4F4B-9F76-C7C5339E5C9C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Example of DACON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1DC1544-D862-4E2C-B1AF-F8F31C1B7615}" type="parTrans" cxnId="{5C179C12-7C87-4D5C-A13D-3A9B6D1D84F7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88567F2-335B-4DAA-998E-1A478FAF4C3D}" type="sibTrans" cxnId="{5C179C12-7C87-4D5C-A13D-3A9B6D1D84F7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326B0D7-E9A7-4377-969F-4B8F96266B6E}">
      <dgm:prSet/>
      <dgm:spPr/>
      <dgm:t>
        <a:bodyPr/>
        <a:lstStyle/>
        <a:p>
          <a:pPr>
            <a:defRPr cap="all"/>
          </a:pPr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Importance of data Preprocessing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BC9BA128-C4F7-45A3-8C28-0C93DF115B9C}" type="parTrans" cxnId="{B942C2E7-A42B-4283-98A4-F612213BA92F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39F046F-D6ED-4D8A-823D-D280E5757356}" type="sibTrans" cxnId="{B942C2E7-A42B-4283-98A4-F612213BA92F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9ED3C83-1D46-4979-8E9F-EDDFF45F0004}" type="pres">
      <dgm:prSet presAssocID="{6C5D4270-FC8E-4F5C-902A-2B851C7FBF34}" presName="root" presStyleCnt="0">
        <dgm:presLayoutVars>
          <dgm:dir/>
          <dgm:resizeHandles val="exact"/>
        </dgm:presLayoutVars>
      </dgm:prSet>
      <dgm:spPr/>
    </dgm:pt>
    <dgm:pt modelId="{1E4CC53F-188F-4129-8536-FBEEB2409FA1}" type="pres">
      <dgm:prSet presAssocID="{26A05435-FD78-4F4B-9F76-C7C5339E5C9C}" presName="compNode" presStyleCnt="0"/>
      <dgm:spPr/>
    </dgm:pt>
    <dgm:pt modelId="{B39A6C6A-A87F-4CF2-9E4A-ED10A3032DCF}" type="pres">
      <dgm:prSet presAssocID="{26A05435-FD78-4F4B-9F76-C7C5339E5C9C}" presName="iconBgRect" presStyleLbl="bgShp" presStyleIdx="0" presStyleCnt="2"/>
      <dgm:spPr/>
    </dgm:pt>
    <dgm:pt modelId="{8B790610-E74C-4003-86FE-13E8E36E18CA}" type="pres">
      <dgm:prSet presAssocID="{26A05435-FD78-4F4B-9F76-C7C5339E5C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문서"/>
        </a:ext>
      </dgm:extLst>
    </dgm:pt>
    <dgm:pt modelId="{07C8175B-1CCC-45F1-9B7B-FEEE080E804B}" type="pres">
      <dgm:prSet presAssocID="{26A05435-FD78-4F4B-9F76-C7C5339E5C9C}" presName="spaceRect" presStyleCnt="0"/>
      <dgm:spPr/>
    </dgm:pt>
    <dgm:pt modelId="{A0AD5904-C44B-4B89-9203-6225D91F3DD0}" type="pres">
      <dgm:prSet presAssocID="{26A05435-FD78-4F4B-9F76-C7C5339E5C9C}" presName="textRect" presStyleLbl="revTx" presStyleIdx="0" presStyleCnt="2">
        <dgm:presLayoutVars>
          <dgm:chMax val="1"/>
          <dgm:chPref val="1"/>
        </dgm:presLayoutVars>
      </dgm:prSet>
      <dgm:spPr/>
    </dgm:pt>
    <dgm:pt modelId="{8C533F21-26DB-4591-A7DB-94C56168FE9C}" type="pres">
      <dgm:prSet presAssocID="{088567F2-335B-4DAA-998E-1A478FAF4C3D}" presName="sibTrans" presStyleCnt="0"/>
      <dgm:spPr/>
    </dgm:pt>
    <dgm:pt modelId="{61BF8021-91DE-4F0A-9A4A-E3EC2B4409F2}" type="pres">
      <dgm:prSet presAssocID="{E326B0D7-E9A7-4377-969F-4B8F96266B6E}" presName="compNode" presStyleCnt="0"/>
      <dgm:spPr/>
    </dgm:pt>
    <dgm:pt modelId="{BCCC4DFB-A9D5-4520-B1C2-B8FF6BA7BF2B}" type="pres">
      <dgm:prSet presAssocID="{E326B0D7-E9A7-4377-969F-4B8F96266B6E}" presName="iconBgRect" presStyleLbl="bgShp" presStyleIdx="1" presStyleCnt="2"/>
      <dgm:spPr/>
    </dgm:pt>
    <dgm:pt modelId="{43879A22-9E63-4C4F-8536-C1B7CAED9EC5}" type="pres">
      <dgm:prSet presAssocID="{E326B0D7-E9A7-4377-969F-4B8F96266B6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153A448-A559-40EA-A146-8CB963FBAFBA}" type="pres">
      <dgm:prSet presAssocID="{E326B0D7-E9A7-4377-969F-4B8F96266B6E}" presName="spaceRect" presStyleCnt="0"/>
      <dgm:spPr/>
    </dgm:pt>
    <dgm:pt modelId="{7D7CA4AA-D75D-443B-856A-0D5BD1830EAA}" type="pres">
      <dgm:prSet presAssocID="{E326B0D7-E9A7-4377-969F-4B8F96266B6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F544B0F-AE07-4ED2-B2B4-8BA38DD856D3}" type="presOf" srcId="{26A05435-FD78-4F4B-9F76-C7C5339E5C9C}" destId="{A0AD5904-C44B-4B89-9203-6225D91F3DD0}" srcOrd="0" destOrd="0" presId="urn:microsoft.com/office/officeart/2018/5/layout/IconCircleLabelList"/>
    <dgm:cxn modelId="{5C179C12-7C87-4D5C-A13D-3A9B6D1D84F7}" srcId="{6C5D4270-FC8E-4F5C-902A-2B851C7FBF34}" destId="{26A05435-FD78-4F4B-9F76-C7C5339E5C9C}" srcOrd="0" destOrd="0" parTransId="{21DC1544-D862-4E2C-B1AF-F8F31C1B7615}" sibTransId="{088567F2-335B-4DAA-998E-1A478FAF4C3D}"/>
    <dgm:cxn modelId="{6821053C-1EC2-4DA1-9316-62F2A4BE4CC2}" type="presOf" srcId="{6C5D4270-FC8E-4F5C-902A-2B851C7FBF34}" destId="{69ED3C83-1D46-4979-8E9F-EDDFF45F0004}" srcOrd="0" destOrd="0" presId="urn:microsoft.com/office/officeart/2018/5/layout/IconCircleLabelList"/>
    <dgm:cxn modelId="{8D738763-3637-4341-8101-9F39306955AC}" type="presOf" srcId="{E326B0D7-E9A7-4377-969F-4B8F96266B6E}" destId="{7D7CA4AA-D75D-443B-856A-0D5BD1830EAA}" srcOrd="0" destOrd="0" presId="urn:microsoft.com/office/officeart/2018/5/layout/IconCircleLabelList"/>
    <dgm:cxn modelId="{B942C2E7-A42B-4283-98A4-F612213BA92F}" srcId="{6C5D4270-FC8E-4F5C-902A-2B851C7FBF34}" destId="{E326B0D7-E9A7-4377-969F-4B8F96266B6E}" srcOrd="1" destOrd="0" parTransId="{BC9BA128-C4F7-45A3-8C28-0C93DF115B9C}" sibTransId="{639F046F-D6ED-4D8A-823D-D280E5757356}"/>
    <dgm:cxn modelId="{B6016390-2EAD-4D75-B7F3-4FA1FEE90D31}" type="presParOf" srcId="{69ED3C83-1D46-4979-8E9F-EDDFF45F0004}" destId="{1E4CC53F-188F-4129-8536-FBEEB2409FA1}" srcOrd="0" destOrd="0" presId="urn:microsoft.com/office/officeart/2018/5/layout/IconCircleLabelList"/>
    <dgm:cxn modelId="{034D81A2-62FC-4D02-BE2C-45B4D98C489E}" type="presParOf" srcId="{1E4CC53F-188F-4129-8536-FBEEB2409FA1}" destId="{B39A6C6A-A87F-4CF2-9E4A-ED10A3032DCF}" srcOrd="0" destOrd="0" presId="urn:microsoft.com/office/officeart/2018/5/layout/IconCircleLabelList"/>
    <dgm:cxn modelId="{62F1E359-DAA9-4FA9-A2FA-DBBE0F643D27}" type="presParOf" srcId="{1E4CC53F-188F-4129-8536-FBEEB2409FA1}" destId="{8B790610-E74C-4003-86FE-13E8E36E18CA}" srcOrd="1" destOrd="0" presId="urn:microsoft.com/office/officeart/2018/5/layout/IconCircleLabelList"/>
    <dgm:cxn modelId="{52AA3CDC-FB2F-4456-9B7C-AEFE79009AE1}" type="presParOf" srcId="{1E4CC53F-188F-4129-8536-FBEEB2409FA1}" destId="{07C8175B-1CCC-45F1-9B7B-FEEE080E804B}" srcOrd="2" destOrd="0" presId="urn:microsoft.com/office/officeart/2018/5/layout/IconCircleLabelList"/>
    <dgm:cxn modelId="{0E71543F-7769-4E7E-ADDB-FC2278C5C679}" type="presParOf" srcId="{1E4CC53F-188F-4129-8536-FBEEB2409FA1}" destId="{A0AD5904-C44B-4B89-9203-6225D91F3DD0}" srcOrd="3" destOrd="0" presId="urn:microsoft.com/office/officeart/2018/5/layout/IconCircleLabelList"/>
    <dgm:cxn modelId="{BFA83226-33E2-4124-BA23-517B8B3A2205}" type="presParOf" srcId="{69ED3C83-1D46-4979-8E9F-EDDFF45F0004}" destId="{8C533F21-26DB-4591-A7DB-94C56168FE9C}" srcOrd="1" destOrd="0" presId="urn:microsoft.com/office/officeart/2018/5/layout/IconCircleLabelList"/>
    <dgm:cxn modelId="{7DE03E48-891E-45F4-93B0-508FAFA5CD11}" type="presParOf" srcId="{69ED3C83-1D46-4979-8E9F-EDDFF45F0004}" destId="{61BF8021-91DE-4F0A-9A4A-E3EC2B4409F2}" srcOrd="2" destOrd="0" presId="urn:microsoft.com/office/officeart/2018/5/layout/IconCircleLabelList"/>
    <dgm:cxn modelId="{69A6158C-B36F-4F83-B675-86919CC1E1C3}" type="presParOf" srcId="{61BF8021-91DE-4F0A-9A4A-E3EC2B4409F2}" destId="{BCCC4DFB-A9D5-4520-B1C2-B8FF6BA7BF2B}" srcOrd="0" destOrd="0" presId="urn:microsoft.com/office/officeart/2018/5/layout/IconCircleLabelList"/>
    <dgm:cxn modelId="{D51E6927-380A-4692-B348-6F198FE15176}" type="presParOf" srcId="{61BF8021-91DE-4F0A-9A4A-E3EC2B4409F2}" destId="{43879A22-9E63-4C4F-8536-C1B7CAED9EC5}" srcOrd="1" destOrd="0" presId="urn:microsoft.com/office/officeart/2018/5/layout/IconCircleLabelList"/>
    <dgm:cxn modelId="{8ACA716F-7C5B-4682-A4FB-0F216DBFE446}" type="presParOf" srcId="{61BF8021-91DE-4F0A-9A4A-E3EC2B4409F2}" destId="{F153A448-A559-40EA-A146-8CB963FBAFBA}" srcOrd="2" destOrd="0" presId="urn:microsoft.com/office/officeart/2018/5/layout/IconCircleLabelList"/>
    <dgm:cxn modelId="{EC22B0FE-74B7-47D8-914D-2CF4D1FD713D}" type="presParOf" srcId="{61BF8021-91DE-4F0A-9A4A-E3EC2B4409F2}" destId="{7D7CA4AA-D75D-443B-856A-0D5BD1830EA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520D310-02A2-4282-84EF-53D58833788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DE4E71D-5436-44FD-93EA-16F2EE8A975A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Data Analysis and Preprocessing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8A94DA10-FD9E-4457-B26E-568E064BAFC5}" type="parTrans" cxnId="{F67ECEDF-3691-4B26-BEFF-7929270414FA}">
      <dgm:prSet/>
      <dgm:spPr/>
      <dgm:t>
        <a:bodyPr/>
        <a:lstStyle/>
        <a:p>
          <a:endParaRPr lang="en-US"/>
        </a:p>
      </dgm:t>
    </dgm:pt>
    <dgm:pt modelId="{CAF87667-B763-4241-928D-5B6FE8ABBD52}" type="sibTrans" cxnId="{F67ECEDF-3691-4B26-BEFF-7929270414FA}">
      <dgm:prSet/>
      <dgm:spPr/>
      <dgm:t>
        <a:bodyPr/>
        <a:lstStyle/>
        <a:p>
          <a:endParaRPr lang="en-US"/>
        </a:p>
      </dgm:t>
    </dgm:pt>
    <dgm:pt modelId="{8EBC6FB9-85B6-4DB7-A4B9-76D82A36E970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Modeling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8C4143C6-07C9-49D8-B0D4-33A3A890C6EF}" type="parTrans" cxnId="{860615DD-ECDA-4E80-B930-E985830D5145}">
      <dgm:prSet/>
      <dgm:spPr/>
      <dgm:t>
        <a:bodyPr/>
        <a:lstStyle/>
        <a:p>
          <a:endParaRPr lang="en-US"/>
        </a:p>
      </dgm:t>
    </dgm:pt>
    <dgm:pt modelId="{82458BC5-16A8-4DE7-BFFE-866036EF23AE}" type="sibTrans" cxnId="{860615DD-ECDA-4E80-B930-E985830D5145}">
      <dgm:prSet/>
      <dgm:spPr/>
      <dgm:t>
        <a:bodyPr/>
        <a:lstStyle/>
        <a:p>
          <a:endParaRPr lang="en-US"/>
        </a:p>
      </dgm:t>
    </dgm:pt>
    <dgm:pt modelId="{21D74582-3C4B-4E23-947C-DE90A2DB13C1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Evaluation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AC12B48B-9877-4D38-96EE-3B75CCE5254C}" type="parTrans" cxnId="{8AB55665-BA7B-46AD-9DAA-E497455B697B}">
      <dgm:prSet/>
      <dgm:spPr/>
      <dgm:t>
        <a:bodyPr/>
        <a:lstStyle/>
        <a:p>
          <a:endParaRPr lang="en-US"/>
        </a:p>
      </dgm:t>
    </dgm:pt>
    <dgm:pt modelId="{94055EC6-4A10-4A85-B98E-A1FB864498E5}" type="sibTrans" cxnId="{8AB55665-BA7B-46AD-9DAA-E497455B697B}">
      <dgm:prSet/>
      <dgm:spPr/>
      <dgm:t>
        <a:bodyPr/>
        <a:lstStyle/>
        <a:p>
          <a:endParaRPr lang="en-US"/>
        </a:p>
      </dgm:t>
    </dgm:pt>
    <dgm:pt modelId="{F70EF06A-0DD4-4660-9B85-B538181980F9}" type="pres">
      <dgm:prSet presAssocID="{1520D310-02A2-4282-84EF-53D588337884}" presName="root" presStyleCnt="0">
        <dgm:presLayoutVars>
          <dgm:dir/>
          <dgm:resizeHandles val="exact"/>
        </dgm:presLayoutVars>
      </dgm:prSet>
      <dgm:spPr/>
    </dgm:pt>
    <dgm:pt modelId="{BD365B67-6990-4799-A60F-3F7F766A22C0}" type="pres">
      <dgm:prSet presAssocID="{FDE4E71D-5436-44FD-93EA-16F2EE8A975A}" presName="compNode" presStyleCnt="0"/>
      <dgm:spPr/>
    </dgm:pt>
    <dgm:pt modelId="{D2B5D229-2780-4FF0-A0FE-B93E257A8A0F}" type="pres">
      <dgm:prSet presAssocID="{FDE4E71D-5436-44FD-93EA-16F2EE8A975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78C0251-721C-427B-A8D3-E3F50B769DA5}" type="pres">
      <dgm:prSet presAssocID="{FDE4E71D-5436-44FD-93EA-16F2EE8A97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7CF1EB5-F654-4745-8B08-0DE3D12DD744}" type="pres">
      <dgm:prSet presAssocID="{FDE4E71D-5436-44FD-93EA-16F2EE8A975A}" presName="spaceRect" presStyleCnt="0"/>
      <dgm:spPr/>
    </dgm:pt>
    <dgm:pt modelId="{7E06B15A-4676-4DCD-8796-2393F634040A}" type="pres">
      <dgm:prSet presAssocID="{FDE4E71D-5436-44FD-93EA-16F2EE8A975A}" presName="textRect" presStyleLbl="revTx" presStyleIdx="0" presStyleCnt="3">
        <dgm:presLayoutVars>
          <dgm:chMax val="1"/>
          <dgm:chPref val="1"/>
        </dgm:presLayoutVars>
      </dgm:prSet>
      <dgm:spPr/>
    </dgm:pt>
    <dgm:pt modelId="{664823EC-A130-48A0-B715-B8EE71BF4504}" type="pres">
      <dgm:prSet presAssocID="{CAF87667-B763-4241-928D-5B6FE8ABBD52}" presName="sibTrans" presStyleCnt="0"/>
      <dgm:spPr/>
    </dgm:pt>
    <dgm:pt modelId="{C6910591-6730-45B9-B9B3-643DC7F07D03}" type="pres">
      <dgm:prSet presAssocID="{8EBC6FB9-85B6-4DB7-A4B9-76D82A36E970}" presName="compNode" presStyleCnt="0"/>
      <dgm:spPr/>
    </dgm:pt>
    <dgm:pt modelId="{B39ACD24-41DA-4884-8628-0B6CE0F8A741}" type="pres">
      <dgm:prSet presAssocID="{8EBC6FB9-85B6-4DB7-A4B9-76D82A36E97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5A227E2-7A2E-449A-A71F-7B649EE925DF}" type="pres">
      <dgm:prSet presAssocID="{8EBC6FB9-85B6-4DB7-A4B9-76D82A36E9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문서"/>
        </a:ext>
      </dgm:extLst>
    </dgm:pt>
    <dgm:pt modelId="{D081720D-17EE-4451-84CE-9901831E3644}" type="pres">
      <dgm:prSet presAssocID="{8EBC6FB9-85B6-4DB7-A4B9-76D82A36E970}" presName="spaceRect" presStyleCnt="0"/>
      <dgm:spPr/>
    </dgm:pt>
    <dgm:pt modelId="{7498CE35-D066-4549-915A-1C124D7A0D4C}" type="pres">
      <dgm:prSet presAssocID="{8EBC6FB9-85B6-4DB7-A4B9-76D82A36E970}" presName="textRect" presStyleLbl="revTx" presStyleIdx="1" presStyleCnt="3">
        <dgm:presLayoutVars>
          <dgm:chMax val="1"/>
          <dgm:chPref val="1"/>
        </dgm:presLayoutVars>
      </dgm:prSet>
      <dgm:spPr/>
    </dgm:pt>
    <dgm:pt modelId="{EA4F1649-6036-415B-A97D-3F2DE79B0ED4}" type="pres">
      <dgm:prSet presAssocID="{82458BC5-16A8-4DE7-BFFE-866036EF23AE}" presName="sibTrans" presStyleCnt="0"/>
      <dgm:spPr/>
    </dgm:pt>
    <dgm:pt modelId="{23127EAB-BEC1-48DB-9227-8EF0AD9DACAA}" type="pres">
      <dgm:prSet presAssocID="{21D74582-3C4B-4E23-947C-DE90A2DB13C1}" presName="compNode" presStyleCnt="0"/>
      <dgm:spPr/>
    </dgm:pt>
    <dgm:pt modelId="{1A824E27-4DD3-4C22-8B5E-E54DCE3648AC}" type="pres">
      <dgm:prSet presAssocID="{21D74582-3C4B-4E23-947C-DE90A2DB13C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AB47949-0946-424E-BDE1-F53A3DFEB9AD}" type="pres">
      <dgm:prSet presAssocID="{21D74582-3C4B-4E23-947C-DE90A2DB13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9B8B2E24-13BB-452C-9408-AAC9764A0223}" type="pres">
      <dgm:prSet presAssocID="{21D74582-3C4B-4E23-947C-DE90A2DB13C1}" presName="spaceRect" presStyleCnt="0"/>
      <dgm:spPr/>
    </dgm:pt>
    <dgm:pt modelId="{64B0FF13-42D3-4320-8A3F-2E5151CFAFC0}" type="pres">
      <dgm:prSet presAssocID="{21D74582-3C4B-4E23-947C-DE90A2DB13C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663C38-3057-439C-A79C-E1926DC3A999}" type="presOf" srcId="{8EBC6FB9-85B6-4DB7-A4B9-76D82A36E970}" destId="{7498CE35-D066-4549-915A-1C124D7A0D4C}" srcOrd="0" destOrd="0" presId="urn:microsoft.com/office/officeart/2018/5/layout/IconLeafLabelList"/>
    <dgm:cxn modelId="{179D3C43-9340-458C-AA2C-14E76D397828}" type="presOf" srcId="{FDE4E71D-5436-44FD-93EA-16F2EE8A975A}" destId="{7E06B15A-4676-4DCD-8796-2393F634040A}" srcOrd="0" destOrd="0" presId="urn:microsoft.com/office/officeart/2018/5/layout/IconLeafLabelList"/>
    <dgm:cxn modelId="{622B1A4B-65CE-4AEB-801E-1D2EF890707A}" type="presOf" srcId="{1520D310-02A2-4282-84EF-53D588337884}" destId="{F70EF06A-0DD4-4660-9B85-B538181980F9}" srcOrd="0" destOrd="0" presId="urn:microsoft.com/office/officeart/2018/5/layout/IconLeafLabelList"/>
    <dgm:cxn modelId="{8AB55665-BA7B-46AD-9DAA-E497455B697B}" srcId="{1520D310-02A2-4282-84EF-53D588337884}" destId="{21D74582-3C4B-4E23-947C-DE90A2DB13C1}" srcOrd="2" destOrd="0" parTransId="{AC12B48B-9877-4D38-96EE-3B75CCE5254C}" sibTransId="{94055EC6-4A10-4A85-B98E-A1FB864498E5}"/>
    <dgm:cxn modelId="{860615DD-ECDA-4E80-B930-E985830D5145}" srcId="{1520D310-02A2-4282-84EF-53D588337884}" destId="{8EBC6FB9-85B6-4DB7-A4B9-76D82A36E970}" srcOrd="1" destOrd="0" parTransId="{8C4143C6-07C9-49D8-B0D4-33A3A890C6EF}" sibTransId="{82458BC5-16A8-4DE7-BFFE-866036EF23AE}"/>
    <dgm:cxn modelId="{F67ECEDF-3691-4B26-BEFF-7929270414FA}" srcId="{1520D310-02A2-4282-84EF-53D588337884}" destId="{FDE4E71D-5436-44FD-93EA-16F2EE8A975A}" srcOrd="0" destOrd="0" parTransId="{8A94DA10-FD9E-4457-B26E-568E064BAFC5}" sibTransId="{CAF87667-B763-4241-928D-5B6FE8ABBD52}"/>
    <dgm:cxn modelId="{E4AEAAF3-A1E0-4A5A-A845-53064D6786E5}" type="presOf" srcId="{21D74582-3C4B-4E23-947C-DE90A2DB13C1}" destId="{64B0FF13-42D3-4320-8A3F-2E5151CFAFC0}" srcOrd="0" destOrd="0" presId="urn:microsoft.com/office/officeart/2018/5/layout/IconLeafLabelList"/>
    <dgm:cxn modelId="{354F1185-F425-43D9-A13E-848D3B24268B}" type="presParOf" srcId="{F70EF06A-0DD4-4660-9B85-B538181980F9}" destId="{BD365B67-6990-4799-A60F-3F7F766A22C0}" srcOrd="0" destOrd="0" presId="urn:microsoft.com/office/officeart/2018/5/layout/IconLeafLabelList"/>
    <dgm:cxn modelId="{F7A2711A-8C38-4B8C-BFA4-16D0294239F2}" type="presParOf" srcId="{BD365B67-6990-4799-A60F-3F7F766A22C0}" destId="{D2B5D229-2780-4FF0-A0FE-B93E257A8A0F}" srcOrd="0" destOrd="0" presId="urn:microsoft.com/office/officeart/2018/5/layout/IconLeafLabelList"/>
    <dgm:cxn modelId="{B41C863C-B2F1-44E9-84EC-0F414503D461}" type="presParOf" srcId="{BD365B67-6990-4799-A60F-3F7F766A22C0}" destId="{678C0251-721C-427B-A8D3-E3F50B769DA5}" srcOrd="1" destOrd="0" presId="urn:microsoft.com/office/officeart/2018/5/layout/IconLeafLabelList"/>
    <dgm:cxn modelId="{9A048AA3-D495-4A69-9324-CD511DF9584F}" type="presParOf" srcId="{BD365B67-6990-4799-A60F-3F7F766A22C0}" destId="{87CF1EB5-F654-4745-8B08-0DE3D12DD744}" srcOrd="2" destOrd="0" presId="urn:microsoft.com/office/officeart/2018/5/layout/IconLeafLabelList"/>
    <dgm:cxn modelId="{77109772-3F0E-41BD-818F-B275A051E544}" type="presParOf" srcId="{BD365B67-6990-4799-A60F-3F7F766A22C0}" destId="{7E06B15A-4676-4DCD-8796-2393F634040A}" srcOrd="3" destOrd="0" presId="urn:microsoft.com/office/officeart/2018/5/layout/IconLeafLabelList"/>
    <dgm:cxn modelId="{B8E9EE17-311C-4251-9D68-D72CE0F03DE1}" type="presParOf" srcId="{F70EF06A-0DD4-4660-9B85-B538181980F9}" destId="{664823EC-A130-48A0-B715-B8EE71BF4504}" srcOrd="1" destOrd="0" presId="urn:microsoft.com/office/officeart/2018/5/layout/IconLeafLabelList"/>
    <dgm:cxn modelId="{FA60DC68-2993-48D4-90A1-1AD45E16D2B9}" type="presParOf" srcId="{F70EF06A-0DD4-4660-9B85-B538181980F9}" destId="{C6910591-6730-45B9-B9B3-643DC7F07D03}" srcOrd="2" destOrd="0" presId="urn:microsoft.com/office/officeart/2018/5/layout/IconLeafLabelList"/>
    <dgm:cxn modelId="{485FB0D2-C10E-4C9F-9679-A5CA74701376}" type="presParOf" srcId="{C6910591-6730-45B9-B9B3-643DC7F07D03}" destId="{B39ACD24-41DA-4884-8628-0B6CE0F8A741}" srcOrd="0" destOrd="0" presId="urn:microsoft.com/office/officeart/2018/5/layout/IconLeafLabelList"/>
    <dgm:cxn modelId="{DEB779BC-A12C-4573-ABE0-9021313D8C65}" type="presParOf" srcId="{C6910591-6730-45B9-B9B3-643DC7F07D03}" destId="{65A227E2-7A2E-449A-A71F-7B649EE925DF}" srcOrd="1" destOrd="0" presId="urn:microsoft.com/office/officeart/2018/5/layout/IconLeafLabelList"/>
    <dgm:cxn modelId="{B3806DCD-64C8-471B-904C-242E7D691242}" type="presParOf" srcId="{C6910591-6730-45B9-B9B3-643DC7F07D03}" destId="{D081720D-17EE-4451-84CE-9901831E3644}" srcOrd="2" destOrd="0" presId="urn:microsoft.com/office/officeart/2018/5/layout/IconLeafLabelList"/>
    <dgm:cxn modelId="{6495ED1C-B294-47D4-992A-47C5D668B17A}" type="presParOf" srcId="{C6910591-6730-45B9-B9B3-643DC7F07D03}" destId="{7498CE35-D066-4549-915A-1C124D7A0D4C}" srcOrd="3" destOrd="0" presId="urn:microsoft.com/office/officeart/2018/5/layout/IconLeafLabelList"/>
    <dgm:cxn modelId="{E29DCCA6-32B5-4355-A472-2B9E29F73DC5}" type="presParOf" srcId="{F70EF06A-0DD4-4660-9B85-B538181980F9}" destId="{EA4F1649-6036-415B-A97D-3F2DE79B0ED4}" srcOrd="3" destOrd="0" presId="urn:microsoft.com/office/officeart/2018/5/layout/IconLeafLabelList"/>
    <dgm:cxn modelId="{C83F0F75-B859-42BE-8A51-D41E1BCDE11B}" type="presParOf" srcId="{F70EF06A-0DD4-4660-9B85-B538181980F9}" destId="{23127EAB-BEC1-48DB-9227-8EF0AD9DACAA}" srcOrd="4" destOrd="0" presId="urn:microsoft.com/office/officeart/2018/5/layout/IconLeafLabelList"/>
    <dgm:cxn modelId="{2742BF0F-6FED-4B0C-85FA-45406EB1A580}" type="presParOf" srcId="{23127EAB-BEC1-48DB-9227-8EF0AD9DACAA}" destId="{1A824E27-4DD3-4C22-8B5E-E54DCE3648AC}" srcOrd="0" destOrd="0" presId="urn:microsoft.com/office/officeart/2018/5/layout/IconLeafLabelList"/>
    <dgm:cxn modelId="{C8906105-8AC0-4DC4-AC6E-4437A8F99601}" type="presParOf" srcId="{23127EAB-BEC1-48DB-9227-8EF0AD9DACAA}" destId="{AAB47949-0946-424E-BDE1-F53A3DFEB9AD}" srcOrd="1" destOrd="0" presId="urn:microsoft.com/office/officeart/2018/5/layout/IconLeafLabelList"/>
    <dgm:cxn modelId="{0FE2113F-4EC8-4854-8C67-1C5693FF116A}" type="presParOf" srcId="{23127EAB-BEC1-48DB-9227-8EF0AD9DACAA}" destId="{9B8B2E24-13BB-452C-9408-AAC9764A0223}" srcOrd="2" destOrd="0" presId="urn:microsoft.com/office/officeart/2018/5/layout/IconLeafLabelList"/>
    <dgm:cxn modelId="{C97B69D8-B438-4EBB-9A03-49B6AC543E2E}" type="presParOf" srcId="{23127EAB-BEC1-48DB-9227-8EF0AD9DACAA}" destId="{64B0FF13-42D3-4320-8A3F-2E5151CFAFC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AE91D8-A7E6-4BAA-B832-CF5FDCD6301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2EA752-D68A-4698-9384-482487E0692F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Regression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C012EC0-3A3D-4D5A-B268-4E49858A96E0}" type="parTrans" cxnId="{7D7C7695-35B7-45F5-8DC7-099EB3C65E26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9782787-B58A-4047-8586-2BFD0A8490AB}" type="sibTrans" cxnId="{7D7C7695-35B7-45F5-8DC7-099EB3C65E26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0A1065E-CCC1-4D84-AD73-A3C35420B7B2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Univariate Linear Regression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35A0C4B-1933-4DE7-B5FB-EBCEFC3EE6A2}" type="parTrans" cxnId="{3A9378D5-FB31-4D30-ADE8-C6516F16404C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0AC1086-F8F8-4592-BF49-A8CF0EF5D024}" type="sibTrans" cxnId="{3A9378D5-FB31-4D30-ADE8-C6516F16404C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BCFD7C8A-FA1A-4331-84CE-6DDA2EDE4458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Regression Metrics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699B6AC-065A-44EB-BC13-9148726C8D9E}" type="parTrans" cxnId="{04A8B6F2-C40E-4C18-8435-202BD759F65E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88C1DBC2-48B8-4CB0-805E-186482E29FB5}" type="sibTrans" cxnId="{04A8B6F2-C40E-4C18-8435-202BD759F65E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FED0032-0FAC-4F67-BF5D-FA63C006B63D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Multivariate Linear Regression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E5533D6-7A8F-4A68-8F98-140F3EE39193}" type="parTrans" cxnId="{20F51CF7-6312-485C-A6A7-54D8ABB33EA7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6D7D5B7-04D7-4BCB-85AB-EF850F21F14A}" type="sibTrans" cxnId="{20F51CF7-6312-485C-A6A7-54D8ABB33EA7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63ABF50-2A0C-4AD7-9FF0-E11698F335D3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Multivariate Linear Regression Example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214E758-A644-479C-957F-8ED2BC2CB7CB}" type="parTrans" cxnId="{AC60F873-49E1-46B2-A8CF-A16168061894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47AC201-218B-413F-8934-0F57D2DE594F}" type="sibTrans" cxnId="{AC60F873-49E1-46B2-A8CF-A16168061894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10FF15A-2804-4105-9698-EEDA6073AC98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Trade-off between Bias and Variance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186D770-EC01-40E0-88F5-FD02D7B4F73A}" type="parTrans" cxnId="{E1F5A1D3-2374-4182-A93D-6C24FF3E451D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15D2FA8-42D3-437E-B8CB-043CE4172D8E}" type="sibTrans" cxnId="{E1F5A1D3-2374-4182-A93D-6C24FF3E451D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8B3973B-E298-449D-A94F-A7DB9E4BA08F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Multicollinearity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1FFA450-1D39-452B-A2DF-B846704D6943}" type="parTrans" cxnId="{1D142EA1-AB6A-4822-BF4B-9EEADAC570C6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45231E8-1CF4-4504-8C6F-5F15BC4643CC}" type="sibTrans" cxnId="{1D142EA1-AB6A-4822-BF4B-9EEADAC570C6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0D57822-850F-4985-B4D2-574FB59C8298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GraidentDescent vs OLS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0CF5D08-F18D-49E8-9242-DFD8934C9786}" type="parTrans" cxnId="{98E6D7AA-EC83-4B32-BD35-1B16E6DE7797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A56AE7A-039B-4DA4-928E-187C5ACBDD44}" type="sibTrans" cxnId="{98E6D7AA-EC83-4B32-BD35-1B16E6DE7797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F19DD18-FF6A-DC45-BFFF-7270C0B48610}" type="pres">
      <dgm:prSet presAssocID="{4EAE91D8-A7E6-4BAA-B832-CF5FDCD63013}" presName="diagram" presStyleCnt="0">
        <dgm:presLayoutVars>
          <dgm:dir/>
          <dgm:resizeHandles val="exact"/>
        </dgm:presLayoutVars>
      </dgm:prSet>
      <dgm:spPr/>
    </dgm:pt>
    <dgm:pt modelId="{E505994D-5949-7140-B735-5C30D11CA902}" type="pres">
      <dgm:prSet presAssocID="{362EA752-D68A-4698-9384-482487E0692F}" presName="node" presStyleLbl="node1" presStyleIdx="0" presStyleCnt="8">
        <dgm:presLayoutVars>
          <dgm:bulletEnabled val="1"/>
        </dgm:presLayoutVars>
      </dgm:prSet>
      <dgm:spPr/>
    </dgm:pt>
    <dgm:pt modelId="{F1C29618-84D9-E84E-A89D-453C1F4B5712}" type="pres">
      <dgm:prSet presAssocID="{69782787-B58A-4047-8586-2BFD0A8490AB}" presName="sibTrans" presStyleCnt="0"/>
      <dgm:spPr/>
    </dgm:pt>
    <dgm:pt modelId="{593D0254-4A6F-1142-8620-2C352D04AA22}" type="pres">
      <dgm:prSet presAssocID="{00A1065E-CCC1-4D84-AD73-A3C35420B7B2}" presName="node" presStyleLbl="node1" presStyleIdx="1" presStyleCnt="8">
        <dgm:presLayoutVars>
          <dgm:bulletEnabled val="1"/>
        </dgm:presLayoutVars>
      </dgm:prSet>
      <dgm:spPr/>
    </dgm:pt>
    <dgm:pt modelId="{C3657713-707F-1643-8E9E-EF6BC7A3EC32}" type="pres">
      <dgm:prSet presAssocID="{50AC1086-F8F8-4592-BF49-A8CF0EF5D024}" presName="sibTrans" presStyleCnt="0"/>
      <dgm:spPr/>
    </dgm:pt>
    <dgm:pt modelId="{14180E44-77BD-9F42-B943-0786FC609785}" type="pres">
      <dgm:prSet presAssocID="{BCFD7C8A-FA1A-4331-84CE-6DDA2EDE4458}" presName="node" presStyleLbl="node1" presStyleIdx="2" presStyleCnt="8">
        <dgm:presLayoutVars>
          <dgm:bulletEnabled val="1"/>
        </dgm:presLayoutVars>
      </dgm:prSet>
      <dgm:spPr/>
    </dgm:pt>
    <dgm:pt modelId="{DDF7F3E4-C704-3D43-820B-B0EB1DB88B2F}" type="pres">
      <dgm:prSet presAssocID="{88C1DBC2-48B8-4CB0-805E-186482E29FB5}" presName="sibTrans" presStyleCnt="0"/>
      <dgm:spPr/>
    </dgm:pt>
    <dgm:pt modelId="{80D5A1DA-2711-F741-944D-65C9C6F04388}" type="pres">
      <dgm:prSet presAssocID="{2FED0032-0FAC-4F67-BF5D-FA63C006B63D}" presName="node" presStyleLbl="node1" presStyleIdx="3" presStyleCnt="8">
        <dgm:presLayoutVars>
          <dgm:bulletEnabled val="1"/>
        </dgm:presLayoutVars>
      </dgm:prSet>
      <dgm:spPr/>
    </dgm:pt>
    <dgm:pt modelId="{4B76BD41-C3DF-F546-AC9F-9EFC1CCABD0D}" type="pres">
      <dgm:prSet presAssocID="{C6D7D5B7-04D7-4BCB-85AB-EF850F21F14A}" presName="sibTrans" presStyleCnt="0"/>
      <dgm:spPr/>
    </dgm:pt>
    <dgm:pt modelId="{456EA509-B045-BE46-A230-699944C39ABF}" type="pres">
      <dgm:prSet presAssocID="{963ABF50-2A0C-4AD7-9FF0-E11698F335D3}" presName="node" presStyleLbl="node1" presStyleIdx="4" presStyleCnt="8">
        <dgm:presLayoutVars>
          <dgm:bulletEnabled val="1"/>
        </dgm:presLayoutVars>
      </dgm:prSet>
      <dgm:spPr/>
    </dgm:pt>
    <dgm:pt modelId="{32A5EA04-1E58-2B44-874B-E96AFDD65DC2}" type="pres">
      <dgm:prSet presAssocID="{447AC201-218B-413F-8934-0F57D2DE594F}" presName="sibTrans" presStyleCnt="0"/>
      <dgm:spPr/>
    </dgm:pt>
    <dgm:pt modelId="{E8E9B1D9-0ADE-0E4B-A186-B802E643CBFD}" type="pres">
      <dgm:prSet presAssocID="{710FF15A-2804-4105-9698-EEDA6073AC98}" presName="node" presStyleLbl="node1" presStyleIdx="5" presStyleCnt="8">
        <dgm:presLayoutVars>
          <dgm:bulletEnabled val="1"/>
        </dgm:presLayoutVars>
      </dgm:prSet>
      <dgm:spPr/>
    </dgm:pt>
    <dgm:pt modelId="{1C9BB082-258B-AD45-863E-006E9379F927}" type="pres">
      <dgm:prSet presAssocID="{315D2FA8-42D3-437E-B8CB-043CE4172D8E}" presName="sibTrans" presStyleCnt="0"/>
      <dgm:spPr/>
    </dgm:pt>
    <dgm:pt modelId="{9B12CA38-1D8C-4749-BEA8-0AD37ECB1DAB}" type="pres">
      <dgm:prSet presAssocID="{68B3973B-E298-449D-A94F-A7DB9E4BA08F}" presName="node" presStyleLbl="node1" presStyleIdx="6" presStyleCnt="8">
        <dgm:presLayoutVars>
          <dgm:bulletEnabled val="1"/>
        </dgm:presLayoutVars>
      </dgm:prSet>
      <dgm:spPr/>
    </dgm:pt>
    <dgm:pt modelId="{F23F533D-B3B5-5949-833D-D4E63AEDF50F}" type="pres">
      <dgm:prSet presAssocID="{245231E8-1CF4-4504-8C6F-5F15BC4643CC}" presName="sibTrans" presStyleCnt="0"/>
      <dgm:spPr/>
    </dgm:pt>
    <dgm:pt modelId="{7BC3FCFA-8813-7F4B-B3D4-88B6AAB33AD2}" type="pres">
      <dgm:prSet presAssocID="{00D57822-850F-4985-B4D2-574FB59C8298}" presName="node" presStyleLbl="node1" presStyleIdx="7" presStyleCnt="8">
        <dgm:presLayoutVars>
          <dgm:bulletEnabled val="1"/>
        </dgm:presLayoutVars>
      </dgm:prSet>
      <dgm:spPr/>
    </dgm:pt>
  </dgm:ptLst>
  <dgm:cxnLst>
    <dgm:cxn modelId="{0DD21C10-FCC9-1940-B700-A142001269D7}" type="presOf" srcId="{963ABF50-2A0C-4AD7-9FF0-E11698F335D3}" destId="{456EA509-B045-BE46-A230-699944C39ABF}" srcOrd="0" destOrd="0" presId="urn:microsoft.com/office/officeart/2005/8/layout/default"/>
    <dgm:cxn modelId="{0A74E03D-38C3-F242-B6C5-4F709F094116}" type="presOf" srcId="{00D57822-850F-4985-B4D2-574FB59C8298}" destId="{7BC3FCFA-8813-7F4B-B3D4-88B6AAB33AD2}" srcOrd="0" destOrd="0" presId="urn:microsoft.com/office/officeart/2005/8/layout/default"/>
    <dgm:cxn modelId="{AC60F873-49E1-46B2-A8CF-A16168061894}" srcId="{4EAE91D8-A7E6-4BAA-B832-CF5FDCD63013}" destId="{963ABF50-2A0C-4AD7-9FF0-E11698F335D3}" srcOrd="4" destOrd="0" parTransId="{3214E758-A644-479C-957F-8ED2BC2CB7CB}" sibTransId="{447AC201-218B-413F-8934-0F57D2DE594F}"/>
    <dgm:cxn modelId="{CAFA7E76-9E2B-FF47-9E9D-260A3CC9B6EA}" type="presOf" srcId="{00A1065E-CCC1-4D84-AD73-A3C35420B7B2}" destId="{593D0254-4A6F-1142-8620-2C352D04AA22}" srcOrd="0" destOrd="0" presId="urn:microsoft.com/office/officeart/2005/8/layout/default"/>
    <dgm:cxn modelId="{4B709078-6D4A-9145-862C-53AB474A662B}" type="presOf" srcId="{2FED0032-0FAC-4F67-BF5D-FA63C006B63D}" destId="{80D5A1DA-2711-F741-944D-65C9C6F04388}" srcOrd="0" destOrd="0" presId="urn:microsoft.com/office/officeart/2005/8/layout/default"/>
    <dgm:cxn modelId="{65FF2A7E-F959-BF48-895E-3ADE17FDE2AA}" type="presOf" srcId="{362EA752-D68A-4698-9384-482487E0692F}" destId="{E505994D-5949-7140-B735-5C30D11CA902}" srcOrd="0" destOrd="0" presId="urn:microsoft.com/office/officeart/2005/8/layout/default"/>
    <dgm:cxn modelId="{7D7C7695-35B7-45F5-8DC7-099EB3C65E26}" srcId="{4EAE91D8-A7E6-4BAA-B832-CF5FDCD63013}" destId="{362EA752-D68A-4698-9384-482487E0692F}" srcOrd="0" destOrd="0" parTransId="{4C012EC0-3A3D-4D5A-B268-4E49858A96E0}" sibTransId="{69782787-B58A-4047-8586-2BFD0A8490AB}"/>
    <dgm:cxn modelId="{1D142EA1-AB6A-4822-BF4B-9EEADAC570C6}" srcId="{4EAE91D8-A7E6-4BAA-B832-CF5FDCD63013}" destId="{68B3973B-E298-449D-A94F-A7DB9E4BA08F}" srcOrd="6" destOrd="0" parTransId="{31FFA450-1D39-452B-A2DF-B846704D6943}" sibTransId="{245231E8-1CF4-4504-8C6F-5F15BC4643CC}"/>
    <dgm:cxn modelId="{C6767DA8-2C9C-8445-A1DC-B0A633B99AC5}" type="presOf" srcId="{68B3973B-E298-449D-A94F-A7DB9E4BA08F}" destId="{9B12CA38-1D8C-4749-BEA8-0AD37ECB1DAB}" srcOrd="0" destOrd="0" presId="urn:microsoft.com/office/officeart/2005/8/layout/default"/>
    <dgm:cxn modelId="{98E6D7AA-EC83-4B32-BD35-1B16E6DE7797}" srcId="{4EAE91D8-A7E6-4BAA-B832-CF5FDCD63013}" destId="{00D57822-850F-4985-B4D2-574FB59C8298}" srcOrd="7" destOrd="0" parTransId="{00CF5D08-F18D-49E8-9242-DFD8934C9786}" sibTransId="{2A56AE7A-039B-4DA4-928E-187C5ACBDD44}"/>
    <dgm:cxn modelId="{9C9616BB-5A27-8A42-910C-F48DD097225A}" type="presOf" srcId="{710FF15A-2804-4105-9698-EEDA6073AC98}" destId="{E8E9B1D9-0ADE-0E4B-A186-B802E643CBFD}" srcOrd="0" destOrd="0" presId="urn:microsoft.com/office/officeart/2005/8/layout/default"/>
    <dgm:cxn modelId="{83C591CF-705D-5A4A-9F52-671EB99B8B94}" type="presOf" srcId="{4EAE91D8-A7E6-4BAA-B832-CF5FDCD63013}" destId="{2F19DD18-FF6A-DC45-BFFF-7270C0B48610}" srcOrd="0" destOrd="0" presId="urn:microsoft.com/office/officeart/2005/8/layout/default"/>
    <dgm:cxn modelId="{E1F5A1D3-2374-4182-A93D-6C24FF3E451D}" srcId="{4EAE91D8-A7E6-4BAA-B832-CF5FDCD63013}" destId="{710FF15A-2804-4105-9698-EEDA6073AC98}" srcOrd="5" destOrd="0" parTransId="{E186D770-EC01-40E0-88F5-FD02D7B4F73A}" sibTransId="{315D2FA8-42D3-437E-B8CB-043CE4172D8E}"/>
    <dgm:cxn modelId="{3A9378D5-FB31-4D30-ADE8-C6516F16404C}" srcId="{4EAE91D8-A7E6-4BAA-B832-CF5FDCD63013}" destId="{00A1065E-CCC1-4D84-AD73-A3C35420B7B2}" srcOrd="1" destOrd="0" parTransId="{E35A0C4B-1933-4DE7-B5FB-EBCEFC3EE6A2}" sibTransId="{50AC1086-F8F8-4592-BF49-A8CF0EF5D024}"/>
    <dgm:cxn modelId="{04A8B6F2-C40E-4C18-8435-202BD759F65E}" srcId="{4EAE91D8-A7E6-4BAA-B832-CF5FDCD63013}" destId="{BCFD7C8A-FA1A-4331-84CE-6DDA2EDE4458}" srcOrd="2" destOrd="0" parTransId="{5699B6AC-065A-44EB-BC13-9148726C8D9E}" sibTransId="{88C1DBC2-48B8-4CB0-805E-186482E29FB5}"/>
    <dgm:cxn modelId="{577C48F3-B432-7F4C-92B8-E64DB05E1F39}" type="presOf" srcId="{BCFD7C8A-FA1A-4331-84CE-6DDA2EDE4458}" destId="{14180E44-77BD-9F42-B943-0786FC609785}" srcOrd="0" destOrd="0" presId="urn:microsoft.com/office/officeart/2005/8/layout/default"/>
    <dgm:cxn modelId="{20F51CF7-6312-485C-A6A7-54D8ABB33EA7}" srcId="{4EAE91D8-A7E6-4BAA-B832-CF5FDCD63013}" destId="{2FED0032-0FAC-4F67-BF5D-FA63C006B63D}" srcOrd="3" destOrd="0" parTransId="{CE5533D6-7A8F-4A68-8F98-140F3EE39193}" sibTransId="{C6D7D5B7-04D7-4BCB-85AB-EF850F21F14A}"/>
    <dgm:cxn modelId="{CF7DC081-6AA6-BE44-875E-8632D688B791}" type="presParOf" srcId="{2F19DD18-FF6A-DC45-BFFF-7270C0B48610}" destId="{E505994D-5949-7140-B735-5C30D11CA902}" srcOrd="0" destOrd="0" presId="urn:microsoft.com/office/officeart/2005/8/layout/default"/>
    <dgm:cxn modelId="{B1695FD3-58CE-1540-8471-58D66CD30034}" type="presParOf" srcId="{2F19DD18-FF6A-DC45-BFFF-7270C0B48610}" destId="{F1C29618-84D9-E84E-A89D-453C1F4B5712}" srcOrd="1" destOrd="0" presId="urn:microsoft.com/office/officeart/2005/8/layout/default"/>
    <dgm:cxn modelId="{B43B66FA-D4EA-774E-80A9-C3D56A536EF2}" type="presParOf" srcId="{2F19DD18-FF6A-DC45-BFFF-7270C0B48610}" destId="{593D0254-4A6F-1142-8620-2C352D04AA22}" srcOrd="2" destOrd="0" presId="urn:microsoft.com/office/officeart/2005/8/layout/default"/>
    <dgm:cxn modelId="{EAAB2415-E6E5-B444-8E7E-FEB304377F42}" type="presParOf" srcId="{2F19DD18-FF6A-DC45-BFFF-7270C0B48610}" destId="{C3657713-707F-1643-8E9E-EF6BC7A3EC32}" srcOrd="3" destOrd="0" presId="urn:microsoft.com/office/officeart/2005/8/layout/default"/>
    <dgm:cxn modelId="{0FF79CAA-D9DE-D643-BC6F-CB0CCE486EAA}" type="presParOf" srcId="{2F19DD18-FF6A-DC45-BFFF-7270C0B48610}" destId="{14180E44-77BD-9F42-B943-0786FC609785}" srcOrd="4" destOrd="0" presId="urn:microsoft.com/office/officeart/2005/8/layout/default"/>
    <dgm:cxn modelId="{81E72E72-3F92-8240-B5F7-297660A40FF3}" type="presParOf" srcId="{2F19DD18-FF6A-DC45-BFFF-7270C0B48610}" destId="{DDF7F3E4-C704-3D43-820B-B0EB1DB88B2F}" srcOrd="5" destOrd="0" presId="urn:microsoft.com/office/officeart/2005/8/layout/default"/>
    <dgm:cxn modelId="{F14E95DF-C4A1-AA46-A06B-48B029FFA9BF}" type="presParOf" srcId="{2F19DD18-FF6A-DC45-BFFF-7270C0B48610}" destId="{80D5A1DA-2711-F741-944D-65C9C6F04388}" srcOrd="6" destOrd="0" presId="urn:microsoft.com/office/officeart/2005/8/layout/default"/>
    <dgm:cxn modelId="{5CFD5123-2C90-B145-9EE7-89C907D83B27}" type="presParOf" srcId="{2F19DD18-FF6A-DC45-BFFF-7270C0B48610}" destId="{4B76BD41-C3DF-F546-AC9F-9EFC1CCABD0D}" srcOrd="7" destOrd="0" presId="urn:microsoft.com/office/officeart/2005/8/layout/default"/>
    <dgm:cxn modelId="{FD9293FD-A6F7-F140-B9E2-1B45E1D9CBE4}" type="presParOf" srcId="{2F19DD18-FF6A-DC45-BFFF-7270C0B48610}" destId="{456EA509-B045-BE46-A230-699944C39ABF}" srcOrd="8" destOrd="0" presId="urn:microsoft.com/office/officeart/2005/8/layout/default"/>
    <dgm:cxn modelId="{8BF3E595-ABC5-5F43-BA62-317767535C41}" type="presParOf" srcId="{2F19DD18-FF6A-DC45-BFFF-7270C0B48610}" destId="{32A5EA04-1E58-2B44-874B-E96AFDD65DC2}" srcOrd="9" destOrd="0" presId="urn:microsoft.com/office/officeart/2005/8/layout/default"/>
    <dgm:cxn modelId="{68A3673B-9350-B84F-9C8F-2EFCCB74B27D}" type="presParOf" srcId="{2F19DD18-FF6A-DC45-BFFF-7270C0B48610}" destId="{E8E9B1D9-0ADE-0E4B-A186-B802E643CBFD}" srcOrd="10" destOrd="0" presId="urn:microsoft.com/office/officeart/2005/8/layout/default"/>
    <dgm:cxn modelId="{8A97E3D0-7E0F-004E-A3D9-DD59C80E715C}" type="presParOf" srcId="{2F19DD18-FF6A-DC45-BFFF-7270C0B48610}" destId="{1C9BB082-258B-AD45-863E-006E9379F927}" srcOrd="11" destOrd="0" presId="urn:microsoft.com/office/officeart/2005/8/layout/default"/>
    <dgm:cxn modelId="{DECBC1B8-1DB1-2647-BB51-FFD06A4A07E1}" type="presParOf" srcId="{2F19DD18-FF6A-DC45-BFFF-7270C0B48610}" destId="{9B12CA38-1D8C-4749-BEA8-0AD37ECB1DAB}" srcOrd="12" destOrd="0" presId="urn:microsoft.com/office/officeart/2005/8/layout/default"/>
    <dgm:cxn modelId="{83F90781-642D-6A4C-947B-0D642471975B}" type="presParOf" srcId="{2F19DD18-FF6A-DC45-BFFF-7270C0B48610}" destId="{F23F533D-B3B5-5949-833D-D4E63AEDF50F}" srcOrd="13" destOrd="0" presId="urn:microsoft.com/office/officeart/2005/8/layout/default"/>
    <dgm:cxn modelId="{5D30E967-D8FE-DE48-B81B-6A80C970B426}" type="presParOf" srcId="{2F19DD18-FF6A-DC45-BFFF-7270C0B48610}" destId="{7BC3FCFA-8813-7F4B-B3D4-88B6AAB33AD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1AD5607-AD18-4411-A243-BD98399960C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4CBE5C-55D4-4715-A2F7-EFD4F141CE4D}">
      <dgm:prSet/>
      <dgm:spPr/>
      <dgm:t>
        <a:bodyPr/>
        <a:lstStyle/>
        <a:p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-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회귀분석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데이터 값이 평균과 같은 일정한 값으로 돌아가려는 경향을 이용한 통계학 기법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A9AF627-3296-4E55-8085-0A7C3A65C553}" type="parTrans" cxnId="{6D23A059-7BC1-4BF5-9C4F-057F5C24972E}">
      <dgm:prSet/>
      <dgm:spPr/>
      <dgm:t>
        <a:bodyPr/>
        <a:lstStyle/>
        <a:p>
          <a:endParaRPr lang="en-US"/>
        </a:p>
      </dgm:t>
    </dgm:pt>
    <dgm:pt modelId="{774205B0-3E19-4AB6-BC9B-3268D3C325F1}" type="sibTrans" cxnId="{6D23A059-7BC1-4BF5-9C4F-057F5C24972E}">
      <dgm:prSet/>
      <dgm:spPr/>
      <dgm:t>
        <a:bodyPr/>
        <a:lstStyle/>
        <a:p>
          <a:endParaRPr lang="en-US"/>
        </a:p>
      </dgm:t>
    </dgm:pt>
    <dgm:pt modelId="{B0E7B0D0-25F7-4D3A-BC05-75403721297C}">
      <dgm:prSet/>
      <dgm:spPr/>
      <dgm:t>
        <a:bodyPr/>
        <a:lstStyle/>
        <a:p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-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회귀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여러 개의 독립변수와 한 개의 종속변수 간의 상관관계를 모델링하는 기법을 통칭 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1343259-C3BD-414D-B70A-301EAF347571}" type="parTrans" cxnId="{E7B658D1-77C6-4D7A-9427-8A085C7CF774}">
      <dgm:prSet/>
      <dgm:spPr/>
      <dgm:t>
        <a:bodyPr/>
        <a:lstStyle/>
        <a:p>
          <a:endParaRPr lang="en-US"/>
        </a:p>
      </dgm:t>
    </dgm:pt>
    <dgm:pt modelId="{EE8018A4-9B7F-4DC0-870B-0ADB037155F8}" type="sibTrans" cxnId="{E7B658D1-77C6-4D7A-9427-8A085C7CF774}">
      <dgm:prSet/>
      <dgm:spPr/>
      <dgm:t>
        <a:bodyPr/>
        <a:lstStyle/>
        <a:p>
          <a:endParaRPr lang="en-US"/>
        </a:p>
      </dgm:t>
    </dgm:pt>
    <dgm:pt modelId="{77C32C8B-1CAF-4AB6-AF20-636E5D032BCA}">
      <dgm:prSet/>
      <dgm:spPr/>
      <dgm:t>
        <a:bodyPr/>
        <a:lstStyle/>
        <a:p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-'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머신러닝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회귀 예측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' :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주어진 피처와 결정 값 데이터 기반에서 학습을 통해 최적의 회귀 계수를 찾아내는 것 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A6D9EE11-3A95-41E4-B0B0-6C615B8614DB}" type="parTrans" cxnId="{B08B0B45-CD07-488F-8131-3FFAF51CEF5E}">
      <dgm:prSet/>
      <dgm:spPr/>
      <dgm:t>
        <a:bodyPr/>
        <a:lstStyle/>
        <a:p>
          <a:endParaRPr lang="en-US"/>
        </a:p>
      </dgm:t>
    </dgm:pt>
    <dgm:pt modelId="{92C926E0-77DF-4C5D-8EEC-CE9E41A60211}" type="sibTrans" cxnId="{B08B0B45-CD07-488F-8131-3FFAF51CEF5E}">
      <dgm:prSet/>
      <dgm:spPr/>
      <dgm:t>
        <a:bodyPr/>
        <a:lstStyle/>
        <a:p>
          <a:endParaRPr lang="en-US"/>
        </a:p>
      </dgm:t>
    </dgm:pt>
    <dgm:pt modelId="{52180D0A-DA4C-412E-826E-BD5FF85EE2BD}">
      <dgm:prSet/>
      <dgm:spPr/>
      <dgm:t>
        <a:bodyPr/>
        <a:lstStyle/>
        <a:p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-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회귀 계수의 선형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/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비선형 여부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,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독립변수의 개수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,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종속변수의 개수에 따라 여러 유형으로 나눌 수 있으며 가장 중요한 것은 회귀계수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! </a:t>
          </a:r>
        </a:p>
      </dgm:t>
    </dgm:pt>
    <dgm:pt modelId="{03EAF88E-0B92-4D70-A06E-5E937144DBF0}" type="parTrans" cxnId="{8F60FB27-DDBF-4812-B8B9-9FFAAC9AEA22}">
      <dgm:prSet/>
      <dgm:spPr/>
      <dgm:t>
        <a:bodyPr/>
        <a:lstStyle/>
        <a:p>
          <a:endParaRPr lang="en-US"/>
        </a:p>
      </dgm:t>
    </dgm:pt>
    <dgm:pt modelId="{A643C1F9-0949-4D71-AEE2-DD7D357385DA}" type="sibTrans" cxnId="{8F60FB27-DDBF-4812-B8B9-9FFAAC9AEA22}">
      <dgm:prSet/>
      <dgm:spPr/>
      <dgm:t>
        <a:bodyPr/>
        <a:lstStyle/>
        <a:p>
          <a:endParaRPr lang="en-US"/>
        </a:p>
      </dgm:t>
    </dgm:pt>
    <dgm:pt modelId="{9A89ECFC-9CE9-49F3-9091-8C52AA10E1FE}">
      <dgm:prSet/>
      <dgm:spPr/>
      <dgm:t>
        <a:bodyPr/>
        <a:lstStyle/>
        <a:p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-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회귀 계수 선형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선형회귀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/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회귀 계수 비선형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비선형회귀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-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독립변수 개수 한 개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단일 회귀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/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독립변수 개수 여러 개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다중회귀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39CA1EE-018E-4F45-847C-2C8C78848B68}" type="parTrans" cxnId="{1C42A7A2-57B1-4DFF-8F36-8965D3649388}">
      <dgm:prSet/>
      <dgm:spPr/>
      <dgm:t>
        <a:bodyPr/>
        <a:lstStyle/>
        <a:p>
          <a:endParaRPr lang="en-US"/>
        </a:p>
      </dgm:t>
    </dgm:pt>
    <dgm:pt modelId="{B5E120F2-D8B3-4AEC-9432-C1F7890F4829}" type="sibTrans" cxnId="{1C42A7A2-57B1-4DFF-8F36-8965D3649388}">
      <dgm:prSet/>
      <dgm:spPr/>
      <dgm:t>
        <a:bodyPr/>
        <a:lstStyle/>
        <a:p>
          <a:endParaRPr lang="en-US"/>
        </a:p>
      </dgm:t>
    </dgm:pt>
    <dgm:pt modelId="{B3AD1227-9D5B-E540-BA72-3AEE8CD77508}" type="pres">
      <dgm:prSet presAssocID="{41AD5607-AD18-4411-A243-BD98399960C9}" presName="vert0" presStyleCnt="0">
        <dgm:presLayoutVars>
          <dgm:dir/>
          <dgm:animOne val="branch"/>
          <dgm:animLvl val="lvl"/>
        </dgm:presLayoutVars>
      </dgm:prSet>
      <dgm:spPr/>
    </dgm:pt>
    <dgm:pt modelId="{DAC0BAA7-5042-214C-AB70-59CF3CD37D59}" type="pres">
      <dgm:prSet presAssocID="{894CBE5C-55D4-4715-A2F7-EFD4F141CE4D}" presName="thickLine" presStyleLbl="alignNode1" presStyleIdx="0" presStyleCnt="5"/>
      <dgm:spPr/>
    </dgm:pt>
    <dgm:pt modelId="{E7695708-594D-AB40-B1C6-70472E76166D}" type="pres">
      <dgm:prSet presAssocID="{894CBE5C-55D4-4715-A2F7-EFD4F141CE4D}" presName="horz1" presStyleCnt="0"/>
      <dgm:spPr/>
    </dgm:pt>
    <dgm:pt modelId="{83D7EDF5-AF14-6146-8CBC-B54C1DE65574}" type="pres">
      <dgm:prSet presAssocID="{894CBE5C-55D4-4715-A2F7-EFD4F141CE4D}" presName="tx1" presStyleLbl="revTx" presStyleIdx="0" presStyleCnt="5"/>
      <dgm:spPr/>
    </dgm:pt>
    <dgm:pt modelId="{6AC507E3-F479-0C42-B476-8F58D8230E6D}" type="pres">
      <dgm:prSet presAssocID="{894CBE5C-55D4-4715-A2F7-EFD4F141CE4D}" presName="vert1" presStyleCnt="0"/>
      <dgm:spPr/>
    </dgm:pt>
    <dgm:pt modelId="{B8300205-6C5B-3448-8ABA-BCF257E27565}" type="pres">
      <dgm:prSet presAssocID="{B0E7B0D0-25F7-4D3A-BC05-75403721297C}" presName="thickLine" presStyleLbl="alignNode1" presStyleIdx="1" presStyleCnt="5"/>
      <dgm:spPr/>
    </dgm:pt>
    <dgm:pt modelId="{DDFA5F1D-2E62-DA40-8F33-795B33E243CB}" type="pres">
      <dgm:prSet presAssocID="{B0E7B0D0-25F7-4D3A-BC05-75403721297C}" presName="horz1" presStyleCnt="0"/>
      <dgm:spPr/>
    </dgm:pt>
    <dgm:pt modelId="{00804405-D2EC-CD46-9258-05BB91EF5B6C}" type="pres">
      <dgm:prSet presAssocID="{B0E7B0D0-25F7-4D3A-BC05-75403721297C}" presName="tx1" presStyleLbl="revTx" presStyleIdx="1" presStyleCnt="5"/>
      <dgm:spPr/>
    </dgm:pt>
    <dgm:pt modelId="{535B88DA-897D-CA48-B763-A7028F71A5FD}" type="pres">
      <dgm:prSet presAssocID="{B0E7B0D0-25F7-4D3A-BC05-75403721297C}" presName="vert1" presStyleCnt="0"/>
      <dgm:spPr/>
    </dgm:pt>
    <dgm:pt modelId="{57074675-0D55-8240-B655-CBF714376659}" type="pres">
      <dgm:prSet presAssocID="{77C32C8B-1CAF-4AB6-AF20-636E5D032BCA}" presName="thickLine" presStyleLbl="alignNode1" presStyleIdx="2" presStyleCnt="5"/>
      <dgm:spPr/>
    </dgm:pt>
    <dgm:pt modelId="{F9414363-9853-3549-9EF6-7A587DC9ADF4}" type="pres">
      <dgm:prSet presAssocID="{77C32C8B-1CAF-4AB6-AF20-636E5D032BCA}" presName="horz1" presStyleCnt="0"/>
      <dgm:spPr/>
    </dgm:pt>
    <dgm:pt modelId="{BD8260E2-FF86-FA4E-9AF7-2CA886CACA49}" type="pres">
      <dgm:prSet presAssocID="{77C32C8B-1CAF-4AB6-AF20-636E5D032BCA}" presName="tx1" presStyleLbl="revTx" presStyleIdx="2" presStyleCnt="5"/>
      <dgm:spPr/>
    </dgm:pt>
    <dgm:pt modelId="{FFA39A1B-C804-584A-A688-297A84B79BB6}" type="pres">
      <dgm:prSet presAssocID="{77C32C8B-1CAF-4AB6-AF20-636E5D032BCA}" presName="vert1" presStyleCnt="0"/>
      <dgm:spPr/>
    </dgm:pt>
    <dgm:pt modelId="{9EF67183-229C-4A4F-88CA-CC758395C94A}" type="pres">
      <dgm:prSet presAssocID="{52180D0A-DA4C-412E-826E-BD5FF85EE2BD}" presName="thickLine" presStyleLbl="alignNode1" presStyleIdx="3" presStyleCnt="5"/>
      <dgm:spPr/>
    </dgm:pt>
    <dgm:pt modelId="{6178E943-2F51-8043-8C76-0101021179E1}" type="pres">
      <dgm:prSet presAssocID="{52180D0A-DA4C-412E-826E-BD5FF85EE2BD}" presName="horz1" presStyleCnt="0"/>
      <dgm:spPr/>
    </dgm:pt>
    <dgm:pt modelId="{EA4CCC51-FADE-E84E-89C4-60B45EE99C4C}" type="pres">
      <dgm:prSet presAssocID="{52180D0A-DA4C-412E-826E-BD5FF85EE2BD}" presName="tx1" presStyleLbl="revTx" presStyleIdx="3" presStyleCnt="5"/>
      <dgm:spPr/>
    </dgm:pt>
    <dgm:pt modelId="{BC64B8C5-CE3E-7143-8F86-CE30F47BBF5A}" type="pres">
      <dgm:prSet presAssocID="{52180D0A-DA4C-412E-826E-BD5FF85EE2BD}" presName="vert1" presStyleCnt="0"/>
      <dgm:spPr/>
    </dgm:pt>
    <dgm:pt modelId="{DB678CCF-94D9-244C-9DA0-1CFBC4565ABC}" type="pres">
      <dgm:prSet presAssocID="{9A89ECFC-9CE9-49F3-9091-8C52AA10E1FE}" presName="thickLine" presStyleLbl="alignNode1" presStyleIdx="4" presStyleCnt="5"/>
      <dgm:spPr/>
    </dgm:pt>
    <dgm:pt modelId="{E740D65B-BF92-B947-AE58-9B1A042D63C0}" type="pres">
      <dgm:prSet presAssocID="{9A89ECFC-9CE9-49F3-9091-8C52AA10E1FE}" presName="horz1" presStyleCnt="0"/>
      <dgm:spPr/>
    </dgm:pt>
    <dgm:pt modelId="{94937FBB-2565-8F4B-8E43-FC6151CF15FA}" type="pres">
      <dgm:prSet presAssocID="{9A89ECFC-9CE9-49F3-9091-8C52AA10E1FE}" presName="tx1" presStyleLbl="revTx" presStyleIdx="4" presStyleCnt="5"/>
      <dgm:spPr/>
    </dgm:pt>
    <dgm:pt modelId="{FC8657FD-28EC-9C4C-9050-CEA7E311C627}" type="pres">
      <dgm:prSet presAssocID="{9A89ECFC-9CE9-49F3-9091-8C52AA10E1FE}" presName="vert1" presStyleCnt="0"/>
      <dgm:spPr/>
    </dgm:pt>
  </dgm:ptLst>
  <dgm:cxnLst>
    <dgm:cxn modelId="{4FD4D808-D85D-A04E-A2D8-296E8135EC1A}" type="presOf" srcId="{894CBE5C-55D4-4715-A2F7-EFD4F141CE4D}" destId="{83D7EDF5-AF14-6146-8CBC-B54C1DE65574}" srcOrd="0" destOrd="0" presId="urn:microsoft.com/office/officeart/2008/layout/LinedList"/>
    <dgm:cxn modelId="{8F60FB27-DDBF-4812-B8B9-9FFAAC9AEA22}" srcId="{41AD5607-AD18-4411-A243-BD98399960C9}" destId="{52180D0A-DA4C-412E-826E-BD5FF85EE2BD}" srcOrd="3" destOrd="0" parTransId="{03EAF88E-0B92-4D70-A06E-5E937144DBF0}" sibTransId="{A643C1F9-0949-4D71-AEE2-DD7D357385DA}"/>
    <dgm:cxn modelId="{2590433B-558A-E04C-B2CF-25047303057C}" type="presOf" srcId="{77C32C8B-1CAF-4AB6-AF20-636E5D032BCA}" destId="{BD8260E2-FF86-FA4E-9AF7-2CA886CACA49}" srcOrd="0" destOrd="0" presId="urn:microsoft.com/office/officeart/2008/layout/LinedList"/>
    <dgm:cxn modelId="{541E533E-516E-294C-B0B2-9BBDF886462B}" type="presOf" srcId="{9A89ECFC-9CE9-49F3-9091-8C52AA10E1FE}" destId="{94937FBB-2565-8F4B-8E43-FC6151CF15FA}" srcOrd="0" destOrd="0" presId="urn:microsoft.com/office/officeart/2008/layout/LinedList"/>
    <dgm:cxn modelId="{B08B0B45-CD07-488F-8131-3FFAF51CEF5E}" srcId="{41AD5607-AD18-4411-A243-BD98399960C9}" destId="{77C32C8B-1CAF-4AB6-AF20-636E5D032BCA}" srcOrd="2" destOrd="0" parTransId="{A6D9EE11-3A95-41E4-B0B0-6C615B8614DB}" sibTransId="{92C926E0-77DF-4C5D-8EEC-CE9E41A60211}"/>
    <dgm:cxn modelId="{6D23A059-7BC1-4BF5-9C4F-057F5C24972E}" srcId="{41AD5607-AD18-4411-A243-BD98399960C9}" destId="{894CBE5C-55D4-4715-A2F7-EFD4F141CE4D}" srcOrd="0" destOrd="0" parTransId="{0A9AF627-3296-4E55-8085-0A7C3A65C553}" sibTransId="{774205B0-3E19-4AB6-BC9B-3268D3C325F1}"/>
    <dgm:cxn modelId="{1C42A7A2-57B1-4DFF-8F36-8965D3649388}" srcId="{41AD5607-AD18-4411-A243-BD98399960C9}" destId="{9A89ECFC-9CE9-49F3-9091-8C52AA10E1FE}" srcOrd="4" destOrd="0" parTransId="{539CA1EE-018E-4F45-847C-2C8C78848B68}" sibTransId="{B5E120F2-D8B3-4AEC-9432-C1F7890F4829}"/>
    <dgm:cxn modelId="{E7B658D1-77C6-4D7A-9427-8A085C7CF774}" srcId="{41AD5607-AD18-4411-A243-BD98399960C9}" destId="{B0E7B0D0-25F7-4D3A-BC05-75403721297C}" srcOrd="1" destOrd="0" parTransId="{21343259-C3BD-414D-B70A-301EAF347571}" sibTransId="{EE8018A4-9B7F-4DC0-870B-0ADB037155F8}"/>
    <dgm:cxn modelId="{1CDF0FE1-A632-AE4B-AF39-81ED29687C54}" type="presOf" srcId="{B0E7B0D0-25F7-4D3A-BC05-75403721297C}" destId="{00804405-D2EC-CD46-9258-05BB91EF5B6C}" srcOrd="0" destOrd="0" presId="urn:microsoft.com/office/officeart/2008/layout/LinedList"/>
    <dgm:cxn modelId="{117102EC-8A19-A547-A7BA-DD751AAA60C3}" type="presOf" srcId="{41AD5607-AD18-4411-A243-BD98399960C9}" destId="{B3AD1227-9D5B-E540-BA72-3AEE8CD77508}" srcOrd="0" destOrd="0" presId="urn:microsoft.com/office/officeart/2008/layout/LinedList"/>
    <dgm:cxn modelId="{BBCFE6F7-1FBD-D148-9EF4-9FEEC7FF175A}" type="presOf" srcId="{52180D0A-DA4C-412E-826E-BD5FF85EE2BD}" destId="{EA4CCC51-FADE-E84E-89C4-60B45EE99C4C}" srcOrd="0" destOrd="0" presId="urn:microsoft.com/office/officeart/2008/layout/LinedList"/>
    <dgm:cxn modelId="{FC9C9F92-4361-9941-9FE2-261A40AA7E7E}" type="presParOf" srcId="{B3AD1227-9D5B-E540-BA72-3AEE8CD77508}" destId="{DAC0BAA7-5042-214C-AB70-59CF3CD37D59}" srcOrd="0" destOrd="0" presId="urn:microsoft.com/office/officeart/2008/layout/LinedList"/>
    <dgm:cxn modelId="{E357C23A-8220-1240-9728-837A78186111}" type="presParOf" srcId="{B3AD1227-9D5B-E540-BA72-3AEE8CD77508}" destId="{E7695708-594D-AB40-B1C6-70472E76166D}" srcOrd="1" destOrd="0" presId="urn:microsoft.com/office/officeart/2008/layout/LinedList"/>
    <dgm:cxn modelId="{CB182222-1D70-5642-97C5-F185631CC6AC}" type="presParOf" srcId="{E7695708-594D-AB40-B1C6-70472E76166D}" destId="{83D7EDF5-AF14-6146-8CBC-B54C1DE65574}" srcOrd="0" destOrd="0" presId="urn:microsoft.com/office/officeart/2008/layout/LinedList"/>
    <dgm:cxn modelId="{AD01F8CE-EB3A-0245-A2D1-836AF1B8E062}" type="presParOf" srcId="{E7695708-594D-AB40-B1C6-70472E76166D}" destId="{6AC507E3-F479-0C42-B476-8F58D8230E6D}" srcOrd="1" destOrd="0" presId="urn:microsoft.com/office/officeart/2008/layout/LinedList"/>
    <dgm:cxn modelId="{1B8747D8-2438-F349-95A2-499653688A0B}" type="presParOf" srcId="{B3AD1227-9D5B-E540-BA72-3AEE8CD77508}" destId="{B8300205-6C5B-3448-8ABA-BCF257E27565}" srcOrd="2" destOrd="0" presId="urn:microsoft.com/office/officeart/2008/layout/LinedList"/>
    <dgm:cxn modelId="{FB4A69C7-B23E-B44F-8456-40C51B0D0028}" type="presParOf" srcId="{B3AD1227-9D5B-E540-BA72-3AEE8CD77508}" destId="{DDFA5F1D-2E62-DA40-8F33-795B33E243CB}" srcOrd="3" destOrd="0" presId="urn:microsoft.com/office/officeart/2008/layout/LinedList"/>
    <dgm:cxn modelId="{55A237D3-E8E9-134E-8B2A-AE3DAE372798}" type="presParOf" srcId="{DDFA5F1D-2E62-DA40-8F33-795B33E243CB}" destId="{00804405-D2EC-CD46-9258-05BB91EF5B6C}" srcOrd="0" destOrd="0" presId="urn:microsoft.com/office/officeart/2008/layout/LinedList"/>
    <dgm:cxn modelId="{36F32946-7D54-CF45-8636-D15B7A1F2EB4}" type="presParOf" srcId="{DDFA5F1D-2E62-DA40-8F33-795B33E243CB}" destId="{535B88DA-897D-CA48-B763-A7028F71A5FD}" srcOrd="1" destOrd="0" presId="urn:microsoft.com/office/officeart/2008/layout/LinedList"/>
    <dgm:cxn modelId="{8A16F0D4-CEB7-7244-8832-99B7F2432219}" type="presParOf" srcId="{B3AD1227-9D5B-E540-BA72-3AEE8CD77508}" destId="{57074675-0D55-8240-B655-CBF714376659}" srcOrd="4" destOrd="0" presId="urn:microsoft.com/office/officeart/2008/layout/LinedList"/>
    <dgm:cxn modelId="{2F097D01-F6C1-7140-989D-747495EB220E}" type="presParOf" srcId="{B3AD1227-9D5B-E540-BA72-3AEE8CD77508}" destId="{F9414363-9853-3549-9EF6-7A587DC9ADF4}" srcOrd="5" destOrd="0" presId="urn:microsoft.com/office/officeart/2008/layout/LinedList"/>
    <dgm:cxn modelId="{671C4A75-5BAA-9747-B543-BEC67D0075F8}" type="presParOf" srcId="{F9414363-9853-3549-9EF6-7A587DC9ADF4}" destId="{BD8260E2-FF86-FA4E-9AF7-2CA886CACA49}" srcOrd="0" destOrd="0" presId="urn:microsoft.com/office/officeart/2008/layout/LinedList"/>
    <dgm:cxn modelId="{5EBED226-659D-8A43-B8CB-45F58F80BB5C}" type="presParOf" srcId="{F9414363-9853-3549-9EF6-7A587DC9ADF4}" destId="{FFA39A1B-C804-584A-A688-297A84B79BB6}" srcOrd="1" destOrd="0" presId="urn:microsoft.com/office/officeart/2008/layout/LinedList"/>
    <dgm:cxn modelId="{52A6A4F2-35C3-C742-BA4C-45E92DE378F8}" type="presParOf" srcId="{B3AD1227-9D5B-E540-BA72-3AEE8CD77508}" destId="{9EF67183-229C-4A4F-88CA-CC758395C94A}" srcOrd="6" destOrd="0" presId="urn:microsoft.com/office/officeart/2008/layout/LinedList"/>
    <dgm:cxn modelId="{613598D3-313E-DC4B-A170-5F52253197AB}" type="presParOf" srcId="{B3AD1227-9D5B-E540-BA72-3AEE8CD77508}" destId="{6178E943-2F51-8043-8C76-0101021179E1}" srcOrd="7" destOrd="0" presId="urn:microsoft.com/office/officeart/2008/layout/LinedList"/>
    <dgm:cxn modelId="{DD70AF9C-FBFF-4547-8B77-9715316A82E3}" type="presParOf" srcId="{6178E943-2F51-8043-8C76-0101021179E1}" destId="{EA4CCC51-FADE-E84E-89C4-60B45EE99C4C}" srcOrd="0" destOrd="0" presId="urn:microsoft.com/office/officeart/2008/layout/LinedList"/>
    <dgm:cxn modelId="{A3837B3C-0793-4041-9FDB-3D7FEB7BB771}" type="presParOf" srcId="{6178E943-2F51-8043-8C76-0101021179E1}" destId="{BC64B8C5-CE3E-7143-8F86-CE30F47BBF5A}" srcOrd="1" destOrd="0" presId="urn:microsoft.com/office/officeart/2008/layout/LinedList"/>
    <dgm:cxn modelId="{FC8DB4F2-14B5-0140-A118-90C2FA2E9B3F}" type="presParOf" srcId="{B3AD1227-9D5B-E540-BA72-3AEE8CD77508}" destId="{DB678CCF-94D9-244C-9DA0-1CFBC4565ABC}" srcOrd="8" destOrd="0" presId="urn:microsoft.com/office/officeart/2008/layout/LinedList"/>
    <dgm:cxn modelId="{76254B9C-EA72-4C43-9C01-76DDDA32FFAE}" type="presParOf" srcId="{B3AD1227-9D5B-E540-BA72-3AEE8CD77508}" destId="{E740D65B-BF92-B947-AE58-9B1A042D63C0}" srcOrd="9" destOrd="0" presId="urn:microsoft.com/office/officeart/2008/layout/LinedList"/>
    <dgm:cxn modelId="{A2E2328E-7E4E-734F-8107-FACF273873F7}" type="presParOf" srcId="{E740D65B-BF92-B947-AE58-9B1A042D63C0}" destId="{94937FBB-2565-8F4B-8E43-FC6151CF15FA}" srcOrd="0" destOrd="0" presId="urn:microsoft.com/office/officeart/2008/layout/LinedList"/>
    <dgm:cxn modelId="{405AAFCE-0696-9A46-B147-0AF9BEA2A0BF}" type="presParOf" srcId="{E740D65B-BF92-B947-AE58-9B1A042D63C0}" destId="{FC8657FD-28EC-9C4C-9050-CEA7E311C62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859A8AB-A200-400E-B337-B4A5D037F79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70D28E-6C58-4D9A-976B-E5A2059D53E1}">
      <dgm:prSet custT="1"/>
      <dgm:spPr/>
      <dgm:t>
        <a:bodyPr/>
        <a:lstStyle/>
        <a:p>
          <a:r>
            <a:rPr lang="ko-KR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분류 </a:t>
          </a:r>
          <a:r>
            <a:rPr lang="en-US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vs </a:t>
          </a:r>
          <a:r>
            <a:rPr lang="ko-KR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회귀 </a:t>
          </a:r>
          <a:r>
            <a:rPr lang="en-US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분류는 </a:t>
          </a:r>
          <a:r>
            <a:rPr lang="ko-KR" sz="2000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예측값이</a:t>
          </a:r>
          <a:r>
            <a:rPr lang="ko-KR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 카테고리와 같은 </a:t>
          </a:r>
          <a:r>
            <a:rPr lang="ko-KR" sz="2000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이산형</a:t>
          </a:r>
          <a:r>
            <a:rPr lang="ko-KR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 값</a:t>
          </a:r>
          <a:r>
            <a:rPr lang="en-US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, </a:t>
          </a:r>
          <a:r>
            <a:rPr lang="ko-KR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회귀는 </a:t>
          </a:r>
          <a:r>
            <a:rPr lang="ko-KR" sz="2000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연속형</a:t>
          </a:r>
          <a:r>
            <a:rPr lang="ko-KR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 값 </a:t>
          </a:r>
          <a:r>
            <a:rPr lang="en-US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-</a:t>
          </a:r>
          <a:r>
            <a:rPr lang="ko-KR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회귀 중 </a:t>
          </a:r>
          <a:r>
            <a:rPr lang="ko-KR" sz="2000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선형회귀가</a:t>
          </a:r>
          <a:r>
            <a:rPr lang="ko-KR" sz="2000" b="1" dirty="0">
              <a:latin typeface="NanumGothic" panose="020D0604000000000000" pitchFamily="34" charset="-127"/>
              <a:ea typeface="NanumGothic" panose="020D0604000000000000" pitchFamily="34" charset="-127"/>
            </a:rPr>
            <a:t> 가장 많이 사용 </a:t>
          </a:r>
          <a:endParaRPr lang="en-US" sz="2000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885C3FE-23D9-46E5-927D-035027E7C79A}" type="parTrans" cxnId="{11E6D902-F0AB-4B83-A8FC-518CC9F3A5C7}">
      <dgm:prSet/>
      <dgm:spPr/>
      <dgm:t>
        <a:bodyPr/>
        <a:lstStyle/>
        <a:p>
          <a:endParaRPr lang="en-US"/>
        </a:p>
      </dgm:t>
    </dgm:pt>
    <dgm:pt modelId="{1592CB12-449E-4101-8A69-B51DC53F1C0D}" type="sibTrans" cxnId="{11E6D902-F0AB-4B83-A8FC-518CC9F3A5C7}">
      <dgm:prSet/>
      <dgm:spPr/>
      <dgm:t>
        <a:bodyPr/>
        <a:lstStyle/>
        <a:p>
          <a:endParaRPr lang="en-US"/>
        </a:p>
      </dgm:t>
    </dgm:pt>
    <dgm:pt modelId="{A27B2013-34E8-4147-9644-4767754170A1}">
      <dgm:prSet custT="1"/>
      <dgm:spPr/>
      <dgm:t>
        <a:bodyPr/>
        <a:lstStyle/>
        <a:p>
          <a:r>
            <a:rPr lang="ko-KR" sz="2400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선형회귀는</a:t>
          </a:r>
          <a:r>
            <a:rPr lang="ko-KR" sz="2400" b="1" dirty="0">
              <a:latin typeface="NanumGothic" panose="020D0604000000000000" pitchFamily="34" charset="-127"/>
              <a:ea typeface="NanumGothic" panose="020D0604000000000000" pitchFamily="34" charset="-127"/>
            </a:rPr>
            <a:t> 실제 값과 </a:t>
          </a:r>
          <a:r>
            <a:rPr lang="ko-KR" sz="2400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예측값의</a:t>
          </a:r>
          <a:r>
            <a:rPr lang="ko-KR" sz="2400" b="1" dirty="0">
              <a:latin typeface="NanumGothic" panose="020D0604000000000000" pitchFamily="34" charset="-127"/>
              <a:ea typeface="NanumGothic" panose="020D0604000000000000" pitchFamily="34" charset="-127"/>
            </a:rPr>
            <a:t> 차이를 최소화하는 직선형 회귀선을 최적화하는 방식</a:t>
          </a:r>
          <a:endParaRPr lang="en-US" sz="2400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0A23806-4C09-4C84-A515-542D6BE889AE}" type="parTrans" cxnId="{C9EEF4BB-4322-4FCB-AE8C-59CA8B710CF5}">
      <dgm:prSet/>
      <dgm:spPr/>
      <dgm:t>
        <a:bodyPr/>
        <a:lstStyle/>
        <a:p>
          <a:endParaRPr lang="en-US"/>
        </a:p>
      </dgm:t>
    </dgm:pt>
    <dgm:pt modelId="{D4426777-952E-4A95-82F1-859FD34222FD}" type="sibTrans" cxnId="{C9EEF4BB-4322-4FCB-AE8C-59CA8B710CF5}">
      <dgm:prSet/>
      <dgm:spPr/>
      <dgm:t>
        <a:bodyPr/>
        <a:lstStyle/>
        <a:p>
          <a:endParaRPr lang="en-US"/>
        </a:p>
      </dgm:t>
    </dgm:pt>
    <dgm:pt modelId="{F30E8601-B2B3-3140-B29A-945E86BD4D46}" type="pres">
      <dgm:prSet presAssocID="{0859A8AB-A200-400E-B337-B4A5D037F794}" presName="vert0" presStyleCnt="0">
        <dgm:presLayoutVars>
          <dgm:dir/>
          <dgm:animOne val="branch"/>
          <dgm:animLvl val="lvl"/>
        </dgm:presLayoutVars>
      </dgm:prSet>
      <dgm:spPr/>
    </dgm:pt>
    <dgm:pt modelId="{0DC3B274-026A-3B48-A688-A121E32B30F9}" type="pres">
      <dgm:prSet presAssocID="{0C70D28E-6C58-4D9A-976B-E5A2059D53E1}" presName="thickLine" presStyleLbl="alignNode1" presStyleIdx="0" presStyleCnt="2"/>
      <dgm:spPr/>
    </dgm:pt>
    <dgm:pt modelId="{9380961E-FC04-504D-BCF5-8D77DD01DC20}" type="pres">
      <dgm:prSet presAssocID="{0C70D28E-6C58-4D9A-976B-E5A2059D53E1}" presName="horz1" presStyleCnt="0"/>
      <dgm:spPr/>
    </dgm:pt>
    <dgm:pt modelId="{7979B847-E144-7041-BB8E-EC9093B2F5BB}" type="pres">
      <dgm:prSet presAssocID="{0C70D28E-6C58-4D9A-976B-E5A2059D53E1}" presName="tx1" presStyleLbl="revTx" presStyleIdx="0" presStyleCnt="2"/>
      <dgm:spPr/>
    </dgm:pt>
    <dgm:pt modelId="{6F38864F-B72E-D64F-A7B7-EA0F06D2AD78}" type="pres">
      <dgm:prSet presAssocID="{0C70D28E-6C58-4D9A-976B-E5A2059D53E1}" presName="vert1" presStyleCnt="0"/>
      <dgm:spPr/>
    </dgm:pt>
    <dgm:pt modelId="{340295F6-B987-BC4A-86C9-A25FB1DA7220}" type="pres">
      <dgm:prSet presAssocID="{A27B2013-34E8-4147-9644-4767754170A1}" presName="thickLine" presStyleLbl="alignNode1" presStyleIdx="1" presStyleCnt="2"/>
      <dgm:spPr/>
    </dgm:pt>
    <dgm:pt modelId="{F372E90A-6844-E542-8B96-67A0164EFA67}" type="pres">
      <dgm:prSet presAssocID="{A27B2013-34E8-4147-9644-4767754170A1}" presName="horz1" presStyleCnt="0"/>
      <dgm:spPr/>
    </dgm:pt>
    <dgm:pt modelId="{583C85F9-4973-8140-9A6C-9676303282AA}" type="pres">
      <dgm:prSet presAssocID="{A27B2013-34E8-4147-9644-4767754170A1}" presName="tx1" presStyleLbl="revTx" presStyleIdx="1" presStyleCnt="2"/>
      <dgm:spPr/>
    </dgm:pt>
    <dgm:pt modelId="{E8885625-2ADA-6E48-995C-648B5208C148}" type="pres">
      <dgm:prSet presAssocID="{A27B2013-34E8-4147-9644-4767754170A1}" presName="vert1" presStyleCnt="0"/>
      <dgm:spPr/>
    </dgm:pt>
  </dgm:ptLst>
  <dgm:cxnLst>
    <dgm:cxn modelId="{11E6D902-F0AB-4B83-A8FC-518CC9F3A5C7}" srcId="{0859A8AB-A200-400E-B337-B4A5D037F794}" destId="{0C70D28E-6C58-4D9A-976B-E5A2059D53E1}" srcOrd="0" destOrd="0" parTransId="{6885C3FE-23D9-46E5-927D-035027E7C79A}" sibTransId="{1592CB12-449E-4101-8A69-B51DC53F1C0D}"/>
    <dgm:cxn modelId="{C55D5144-76B8-C74C-96AF-077E2C4C0984}" type="presOf" srcId="{0859A8AB-A200-400E-B337-B4A5D037F794}" destId="{F30E8601-B2B3-3140-B29A-945E86BD4D46}" srcOrd="0" destOrd="0" presId="urn:microsoft.com/office/officeart/2008/layout/LinedList"/>
    <dgm:cxn modelId="{919F1B91-BEF7-984B-B560-2A6925059E98}" type="presOf" srcId="{0C70D28E-6C58-4D9A-976B-E5A2059D53E1}" destId="{7979B847-E144-7041-BB8E-EC9093B2F5BB}" srcOrd="0" destOrd="0" presId="urn:microsoft.com/office/officeart/2008/layout/LinedList"/>
    <dgm:cxn modelId="{C9EEF4BB-4322-4FCB-AE8C-59CA8B710CF5}" srcId="{0859A8AB-A200-400E-B337-B4A5D037F794}" destId="{A27B2013-34E8-4147-9644-4767754170A1}" srcOrd="1" destOrd="0" parTransId="{C0A23806-4C09-4C84-A515-542D6BE889AE}" sibTransId="{D4426777-952E-4A95-82F1-859FD34222FD}"/>
    <dgm:cxn modelId="{83BCBCF6-E0BC-9C4B-A329-0A3D9ADEE19E}" type="presOf" srcId="{A27B2013-34E8-4147-9644-4767754170A1}" destId="{583C85F9-4973-8140-9A6C-9676303282AA}" srcOrd="0" destOrd="0" presId="urn:microsoft.com/office/officeart/2008/layout/LinedList"/>
    <dgm:cxn modelId="{6FA61C15-6091-9A4F-95D7-DEE8BCD8703C}" type="presParOf" srcId="{F30E8601-B2B3-3140-B29A-945E86BD4D46}" destId="{0DC3B274-026A-3B48-A688-A121E32B30F9}" srcOrd="0" destOrd="0" presId="urn:microsoft.com/office/officeart/2008/layout/LinedList"/>
    <dgm:cxn modelId="{CBD35CEA-07D0-9C40-92E9-F55BC90DE0FC}" type="presParOf" srcId="{F30E8601-B2B3-3140-B29A-945E86BD4D46}" destId="{9380961E-FC04-504D-BCF5-8D77DD01DC20}" srcOrd="1" destOrd="0" presId="urn:microsoft.com/office/officeart/2008/layout/LinedList"/>
    <dgm:cxn modelId="{A78DA672-A4B4-0A49-9EC0-5186A2D64FFD}" type="presParOf" srcId="{9380961E-FC04-504D-BCF5-8D77DD01DC20}" destId="{7979B847-E144-7041-BB8E-EC9093B2F5BB}" srcOrd="0" destOrd="0" presId="urn:microsoft.com/office/officeart/2008/layout/LinedList"/>
    <dgm:cxn modelId="{4306720D-588B-DC4C-A63E-1C60DB581FDF}" type="presParOf" srcId="{9380961E-FC04-504D-BCF5-8D77DD01DC20}" destId="{6F38864F-B72E-D64F-A7B7-EA0F06D2AD78}" srcOrd="1" destOrd="0" presId="urn:microsoft.com/office/officeart/2008/layout/LinedList"/>
    <dgm:cxn modelId="{0F8395CB-129F-1442-B643-21C373EB91D4}" type="presParOf" srcId="{F30E8601-B2B3-3140-B29A-945E86BD4D46}" destId="{340295F6-B987-BC4A-86C9-A25FB1DA7220}" srcOrd="2" destOrd="0" presId="urn:microsoft.com/office/officeart/2008/layout/LinedList"/>
    <dgm:cxn modelId="{C6494EB9-64F0-A74D-8841-6C8D54B6ECF3}" type="presParOf" srcId="{F30E8601-B2B3-3140-B29A-945E86BD4D46}" destId="{F372E90A-6844-E542-8B96-67A0164EFA67}" srcOrd="3" destOrd="0" presId="urn:microsoft.com/office/officeart/2008/layout/LinedList"/>
    <dgm:cxn modelId="{AE35ACA7-BAF9-1D4A-9B69-054AA6AADF9D}" type="presParOf" srcId="{F372E90A-6844-E542-8B96-67A0164EFA67}" destId="{583C85F9-4973-8140-9A6C-9676303282AA}" srcOrd="0" destOrd="0" presId="urn:microsoft.com/office/officeart/2008/layout/LinedList"/>
    <dgm:cxn modelId="{837CE0A6-29A7-684E-A249-EDAAD2374AEF}" type="presParOf" srcId="{F372E90A-6844-E542-8B96-67A0164EFA67}" destId="{E8885625-2ADA-6E48-995C-648B5208C14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14FF747-E8F0-4DE8-968D-F4ECF190C5F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8D59975-F361-40B9-AC38-7EE870365F93}">
      <dgm:prSet/>
      <dgm:spPr/>
      <dgm:t>
        <a:bodyPr/>
        <a:lstStyle/>
        <a:p>
          <a:pPr>
            <a:defRPr cap="all"/>
          </a:pP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독립변수도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하나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,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종속변수도 하나인 선형 회귀 독립변수와 종속변수의 관계가 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일차방정식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형태로 표현된 회귀 예측 값은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y hat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으로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계산할 수 있으며 실제 값과 회귀 모델의 차이에 따른 오류 값을 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잔차라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함 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D6EE5A3F-8F43-43C4-963E-AF41B6C11D69}" type="parTrans" cxnId="{03FA4D5D-FCA4-4CD9-AD6C-7A03FD09AE82}">
      <dgm:prSet/>
      <dgm:spPr/>
      <dgm:t>
        <a:bodyPr/>
        <a:lstStyle/>
        <a:p>
          <a:endParaRPr lang="en-US"/>
        </a:p>
      </dgm:t>
    </dgm:pt>
    <dgm:pt modelId="{10426FF7-7BBB-4F2A-A4B0-7B5C383A0BBC}" type="sibTrans" cxnId="{03FA4D5D-FCA4-4CD9-AD6C-7A03FD09AE82}">
      <dgm:prSet/>
      <dgm:spPr/>
      <dgm:t>
        <a:bodyPr/>
        <a:lstStyle/>
        <a:p>
          <a:endParaRPr lang="en-US"/>
        </a:p>
      </dgm:t>
    </dgm:pt>
    <dgm:pt modelId="{578ACAE5-8C8A-47C8-9740-8F3075A739E9}">
      <dgm:prSet/>
      <dgm:spPr/>
      <dgm:t>
        <a:bodyPr/>
        <a:lstStyle/>
        <a:p>
          <a:pPr>
            <a:defRPr cap="all"/>
          </a:pPr>
          <a:r>
            <a:rPr lang="ko-KR" b="0" dirty="0">
              <a:latin typeface="NanumGothic" panose="020D0604000000000000" pitchFamily="34" charset="-127"/>
              <a:ea typeface="NanumGothic" panose="020D0604000000000000" pitchFamily="34" charset="-127"/>
            </a:rPr>
            <a:t>오류 값의 제곱을 더하는 방식</a:t>
          </a:r>
          <a:r>
            <a:rPr lang="en-US" b="0" dirty="0">
              <a:latin typeface="NanumGothic" panose="020D0604000000000000" pitchFamily="34" charset="-127"/>
              <a:ea typeface="NanumGothic" panose="020D0604000000000000" pitchFamily="34" charset="-127"/>
            </a:rPr>
            <a:t>(RSS)</a:t>
          </a:r>
          <a:r>
            <a:rPr lang="ko-KR" b="0" dirty="0">
              <a:latin typeface="NanumGothic" panose="020D0604000000000000" pitchFamily="34" charset="-127"/>
              <a:ea typeface="NanumGothic" panose="020D0604000000000000" pitchFamily="34" charset="-127"/>
            </a:rPr>
            <a:t>을 최소로 하는 회귀 계수         </a:t>
          </a:r>
          <a:r>
            <a:rPr lang="ko-KR" b="0" dirty="0" err="1">
              <a:latin typeface="NanumGothic" panose="020D0604000000000000" pitchFamily="34" charset="-127"/>
              <a:ea typeface="NanumGothic" panose="020D0604000000000000" pitchFamily="34" charset="-127"/>
            </a:rPr>
            <a:t>를</a:t>
          </a:r>
          <a:r>
            <a:rPr lang="ko-KR" b="0" dirty="0">
              <a:latin typeface="NanumGothic" panose="020D0604000000000000" pitchFamily="34" charset="-127"/>
              <a:ea typeface="NanumGothic" panose="020D0604000000000000" pitchFamily="34" charset="-127"/>
            </a:rPr>
            <a:t> 학습을 통해 찾는 것이 </a:t>
          </a:r>
          <a:r>
            <a:rPr lang="ko-KR" b="0" dirty="0" err="1">
              <a:latin typeface="NanumGothic" panose="020D0604000000000000" pitchFamily="34" charset="-127"/>
              <a:ea typeface="NanumGothic" panose="020D0604000000000000" pitchFamily="34" charset="-127"/>
            </a:rPr>
            <a:t>머신러닝</a:t>
          </a:r>
          <a:r>
            <a:rPr lang="ko-KR" b="0" dirty="0">
              <a:latin typeface="NanumGothic" panose="020D0604000000000000" pitchFamily="34" charset="-127"/>
              <a:ea typeface="NanumGothic" panose="020D0604000000000000" pitchFamily="34" charset="-127"/>
            </a:rPr>
            <a:t> 기반 회귀의 핵심사항 </a:t>
          </a:r>
          <a:r>
            <a:rPr lang="en-US" b="0" dirty="0">
              <a:latin typeface="NanumGothic" panose="020D0604000000000000" pitchFamily="34" charset="-127"/>
              <a:ea typeface="NanumGothic" panose="020D0604000000000000" pitchFamily="34" charset="-127"/>
            </a:rPr>
            <a:t>!</a:t>
          </a:r>
        </a:p>
      </dgm:t>
    </dgm:pt>
    <dgm:pt modelId="{EA79245E-7F9C-4A12-9BC0-EE202DCD59CD}" type="parTrans" cxnId="{22EEC1FF-5A3A-48CF-AC7C-333D6E7D0C5D}">
      <dgm:prSet/>
      <dgm:spPr/>
      <dgm:t>
        <a:bodyPr/>
        <a:lstStyle/>
        <a:p>
          <a:endParaRPr lang="en-US"/>
        </a:p>
      </dgm:t>
    </dgm:pt>
    <dgm:pt modelId="{0618BCB1-4977-4BAA-86EF-CAD72394DC76}" type="sibTrans" cxnId="{22EEC1FF-5A3A-48CF-AC7C-333D6E7D0C5D}">
      <dgm:prSet/>
      <dgm:spPr/>
      <dgm:t>
        <a:bodyPr/>
        <a:lstStyle/>
        <a:p>
          <a:endParaRPr lang="en-US"/>
        </a:p>
      </dgm:t>
    </dgm:pt>
    <dgm:pt modelId="{3B413897-818B-4EA4-AC7B-0E8A3FCF303D}" type="pres">
      <dgm:prSet presAssocID="{A14FF747-E8F0-4DE8-968D-F4ECF190C5FD}" presName="root" presStyleCnt="0">
        <dgm:presLayoutVars>
          <dgm:dir/>
          <dgm:resizeHandles val="exact"/>
        </dgm:presLayoutVars>
      </dgm:prSet>
      <dgm:spPr/>
    </dgm:pt>
    <dgm:pt modelId="{06373414-ED8D-4622-BBCE-132D2C8CDF8D}" type="pres">
      <dgm:prSet presAssocID="{D8D59975-F361-40B9-AC38-7EE870365F93}" presName="compNode" presStyleCnt="0"/>
      <dgm:spPr/>
    </dgm:pt>
    <dgm:pt modelId="{EA59668B-307B-4B36-A439-0CE31CC3845D}" type="pres">
      <dgm:prSet presAssocID="{D8D59975-F361-40B9-AC38-7EE870365F93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2E0466F-EC73-400D-AA70-93FF7F14F44B}" type="pres">
      <dgm:prSet presAssocID="{D8D59975-F361-40B9-AC38-7EE870365F9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osaur Footprints"/>
        </a:ext>
      </dgm:extLst>
    </dgm:pt>
    <dgm:pt modelId="{C6C7F2AB-DE00-48B4-8AC1-FD15362BB8EF}" type="pres">
      <dgm:prSet presAssocID="{D8D59975-F361-40B9-AC38-7EE870365F93}" presName="spaceRect" presStyleCnt="0"/>
      <dgm:spPr/>
    </dgm:pt>
    <dgm:pt modelId="{2ED2DB65-3AB0-4B03-9A1B-DCC1AED5C059}" type="pres">
      <dgm:prSet presAssocID="{D8D59975-F361-40B9-AC38-7EE870365F93}" presName="textRect" presStyleLbl="revTx" presStyleIdx="0" presStyleCnt="2">
        <dgm:presLayoutVars>
          <dgm:chMax val="1"/>
          <dgm:chPref val="1"/>
        </dgm:presLayoutVars>
      </dgm:prSet>
      <dgm:spPr/>
    </dgm:pt>
    <dgm:pt modelId="{96C88696-A801-4825-9644-BFF79F783529}" type="pres">
      <dgm:prSet presAssocID="{10426FF7-7BBB-4F2A-A4B0-7B5C383A0BBC}" presName="sibTrans" presStyleCnt="0"/>
      <dgm:spPr/>
    </dgm:pt>
    <dgm:pt modelId="{ADC2E790-D60C-4BC1-ADD8-99FA7435F21D}" type="pres">
      <dgm:prSet presAssocID="{578ACAE5-8C8A-47C8-9740-8F3075A739E9}" presName="compNode" presStyleCnt="0"/>
      <dgm:spPr/>
    </dgm:pt>
    <dgm:pt modelId="{E8719633-6C76-46AB-BFF6-0193842020A6}" type="pres">
      <dgm:prSet presAssocID="{578ACAE5-8C8A-47C8-9740-8F3075A739E9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7DFA48B-1C6F-4A44-AC9E-9A22539477CE}" type="pres">
      <dgm:prSet presAssocID="{578ACAE5-8C8A-47C8-9740-8F3075A739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루피"/>
        </a:ext>
      </dgm:extLst>
    </dgm:pt>
    <dgm:pt modelId="{CBBE6316-85B4-4D4E-9000-3010A1FC51FD}" type="pres">
      <dgm:prSet presAssocID="{578ACAE5-8C8A-47C8-9740-8F3075A739E9}" presName="spaceRect" presStyleCnt="0"/>
      <dgm:spPr/>
    </dgm:pt>
    <dgm:pt modelId="{32A8E9D4-DE51-4EB6-8345-A1CC92D08B6D}" type="pres">
      <dgm:prSet presAssocID="{578ACAE5-8C8A-47C8-9740-8F3075A739E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3FA4D5D-FCA4-4CD9-AD6C-7A03FD09AE82}" srcId="{A14FF747-E8F0-4DE8-968D-F4ECF190C5FD}" destId="{D8D59975-F361-40B9-AC38-7EE870365F93}" srcOrd="0" destOrd="0" parTransId="{D6EE5A3F-8F43-43C4-963E-AF41B6C11D69}" sibTransId="{10426FF7-7BBB-4F2A-A4B0-7B5C383A0BBC}"/>
    <dgm:cxn modelId="{5D02A776-EA3F-4F0F-B505-6D2D7278994F}" type="presOf" srcId="{A14FF747-E8F0-4DE8-968D-F4ECF190C5FD}" destId="{3B413897-818B-4EA4-AC7B-0E8A3FCF303D}" srcOrd="0" destOrd="0" presId="urn:microsoft.com/office/officeart/2018/5/layout/IconLeafLabelList"/>
    <dgm:cxn modelId="{0019087B-74CF-4279-BCAE-DA97A99DE78D}" type="presOf" srcId="{578ACAE5-8C8A-47C8-9740-8F3075A739E9}" destId="{32A8E9D4-DE51-4EB6-8345-A1CC92D08B6D}" srcOrd="0" destOrd="0" presId="urn:microsoft.com/office/officeart/2018/5/layout/IconLeafLabelList"/>
    <dgm:cxn modelId="{B5A2A0F9-D5BF-4D30-994F-BB21726A4070}" type="presOf" srcId="{D8D59975-F361-40B9-AC38-7EE870365F93}" destId="{2ED2DB65-3AB0-4B03-9A1B-DCC1AED5C059}" srcOrd="0" destOrd="0" presId="urn:microsoft.com/office/officeart/2018/5/layout/IconLeafLabelList"/>
    <dgm:cxn modelId="{22EEC1FF-5A3A-48CF-AC7C-333D6E7D0C5D}" srcId="{A14FF747-E8F0-4DE8-968D-F4ECF190C5FD}" destId="{578ACAE5-8C8A-47C8-9740-8F3075A739E9}" srcOrd="1" destOrd="0" parTransId="{EA79245E-7F9C-4A12-9BC0-EE202DCD59CD}" sibTransId="{0618BCB1-4977-4BAA-86EF-CAD72394DC76}"/>
    <dgm:cxn modelId="{4C818E5C-CD8E-44C5-8143-BC5E042B6849}" type="presParOf" srcId="{3B413897-818B-4EA4-AC7B-0E8A3FCF303D}" destId="{06373414-ED8D-4622-BBCE-132D2C8CDF8D}" srcOrd="0" destOrd="0" presId="urn:microsoft.com/office/officeart/2018/5/layout/IconLeafLabelList"/>
    <dgm:cxn modelId="{2BE397F4-DA1B-471C-879C-AD300FAFB617}" type="presParOf" srcId="{06373414-ED8D-4622-BBCE-132D2C8CDF8D}" destId="{EA59668B-307B-4B36-A439-0CE31CC3845D}" srcOrd="0" destOrd="0" presId="urn:microsoft.com/office/officeart/2018/5/layout/IconLeafLabelList"/>
    <dgm:cxn modelId="{744CE6AA-0D13-4B70-9706-9C93142D6951}" type="presParOf" srcId="{06373414-ED8D-4622-BBCE-132D2C8CDF8D}" destId="{62E0466F-EC73-400D-AA70-93FF7F14F44B}" srcOrd="1" destOrd="0" presId="urn:microsoft.com/office/officeart/2018/5/layout/IconLeafLabelList"/>
    <dgm:cxn modelId="{5C3A4E63-7312-4CFB-9EC2-555BF65F67FC}" type="presParOf" srcId="{06373414-ED8D-4622-BBCE-132D2C8CDF8D}" destId="{C6C7F2AB-DE00-48B4-8AC1-FD15362BB8EF}" srcOrd="2" destOrd="0" presId="urn:microsoft.com/office/officeart/2018/5/layout/IconLeafLabelList"/>
    <dgm:cxn modelId="{EA6E809D-C4C3-472D-9139-188AD832EF7D}" type="presParOf" srcId="{06373414-ED8D-4622-BBCE-132D2C8CDF8D}" destId="{2ED2DB65-3AB0-4B03-9A1B-DCC1AED5C059}" srcOrd="3" destOrd="0" presId="urn:microsoft.com/office/officeart/2018/5/layout/IconLeafLabelList"/>
    <dgm:cxn modelId="{4E4C903C-7129-4582-B48B-07083E28F58A}" type="presParOf" srcId="{3B413897-818B-4EA4-AC7B-0E8A3FCF303D}" destId="{96C88696-A801-4825-9644-BFF79F783529}" srcOrd="1" destOrd="0" presId="urn:microsoft.com/office/officeart/2018/5/layout/IconLeafLabelList"/>
    <dgm:cxn modelId="{C36A6C17-7091-4416-BF28-BFF5AD6751ED}" type="presParOf" srcId="{3B413897-818B-4EA4-AC7B-0E8A3FCF303D}" destId="{ADC2E790-D60C-4BC1-ADD8-99FA7435F21D}" srcOrd="2" destOrd="0" presId="urn:microsoft.com/office/officeart/2018/5/layout/IconLeafLabelList"/>
    <dgm:cxn modelId="{5CF72E20-96A6-4008-AFD6-E136F62323BB}" type="presParOf" srcId="{ADC2E790-D60C-4BC1-ADD8-99FA7435F21D}" destId="{E8719633-6C76-46AB-BFF6-0193842020A6}" srcOrd="0" destOrd="0" presId="urn:microsoft.com/office/officeart/2018/5/layout/IconLeafLabelList"/>
    <dgm:cxn modelId="{72B9A572-E494-46C3-B332-1917D5FF8482}" type="presParOf" srcId="{ADC2E790-D60C-4BC1-ADD8-99FA7435F21D}" destId="{17DFA48B-1C6F-4A44-AC9E-9A22539477CE}" srcOrd="1" destOrd="0" presId="urn:microsoft.com/office/officeart/2018/5/layout/IconLeafLabelList"/>
    <dgm:cxn modelId="{5FE32775-FFB7-4E67-B3CC-9A690C555875}" type="presParOf" srcId="{ADC2E790-D60C-4BC1-ADD8-99FA7435F21D}" destId="{CBBE6316-85B4-4D4E-9000-3010A1FC51FD}" srcOrd="2" destOrd="0" presId="urn:microsoft.com/office/officeart/2018/5/layout/IconLeafLabelList"/>
    <dgm:cxn modelId="{82D5032C-EF5D-4308-844E-4A0299AF0E3C}" type="presParOf" srcId="{ADC2E790-D60C-4BC1-ADD8-99FA7435F21D}" destId="{32A8E9D4-DE51-4EB6-8345-A1CC92D08B6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2DC382C-E9A2-4028-B627-663AEE85874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CA2DC9F-1A39-43AA-871E-9459B65A6B03}">
      <dgm:prSet/>
      <dgm:spPr/>
      <dgm:t>
        <a:bodyPr/>
        <a:lstStyle/>
        <a:p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회귀가 독립변수의 단항식이 아닌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2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차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, 3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차 방정식과 같은 다항식으로 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표현되는것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6867AEF-05B4-47CB-BC46-DA3DD2585FED}" type="parTrans" cxnId="{EDE8655D-6C76-4226-B7E4-C22BB303268D}">
      <dgm:prSet/>
      <dgm:spPr/>
      <dgm:t>
        <a:bodyPr/>
        <a:lstStyle/>
        <a:p>
          <a:endParaRPr lang="en-US"/>
        </a:p>
      </dgm:t>
    </dgm:pt>
    <dgm:pt modelId="{FC02A0CA-E33B-44A1-AF87-A9507015E73F}" type="sibTrans" cxnId="{EDE8655D-6C76-4226-B7E4-C22BB303268D}">
      <dgm:prSet/>
      <dgm:spPr/>
      <dgm:t>
        <a:bodyPr/>
        <a:lstStyle/>
        <a:p>
          <a:endParaRPr lang="en-US"/>
        </a:p>
      </dgm:t>
    </dgm:pt>
    <dgm:pt modelId="{C6702226-052E-4906-AF57-E5FB1F640977}">
      <dgm:prSet/>
      <dgm:spPr/>
      <dgm:t>
        <a:bodyPr/>
        <a:lstStyle/>
        <a:p>
          <a:r>
            <a:rPr lang="ko-KR" b="1" dirty="0" err="1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다항회귀</a:t>
          </a:r>
          <a:r>
            <a:rPr lang="ko-KR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 또한 </a:t>
          </a:r>
          <a:r>
            <a:rPr lang="ko-KR" b="1" dirty="0" err="1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선형회귀</a:t>
          </a:r>
          <a:endParaRPr lang="en-US" b="1" dirty="0">
            <a:solidFill>
              <a:srgbClr val="FF0000"/>
            </a:solidFill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BD93FFBB-AF6F-4ADA-8470-717818CAC67D}" type="parTrans" cxnId="{F50890D0-3AB9-4988-B51A-BCD035B7E979}">
      <dgm:prSet/>
      <dgm:spPr/>
      <dgm:t>
        <a:bodyPr/>
        <a:lstStyle/>
        <a:p>
          <a:endParaRPr lang="en-US"/>
        </a:p>
      </dgm:t>
    </dgm:pt>
    <dgm:pt modelId="{2072E888-3383-48C6-8F64-4A4B846F1D08}" type="sibTrans" cxnId="{F50890D0-3AB9-4988-B51A-BCD035B7E979}">
      <dgm:prSet/>
      <dgm:spPr/>
      <dgm:t>
        <a:bodyPr/>
        <a:lstStyle/>
        <a:p>
          <a:endParaRPr lang="en-US"/>
        </a:p>
      </dgm:t>
    </dgm:pt>
    <dgm:pt modelId="{6E58E99B-631D-44F0-AE78-58BB20064D0B}">
      <dgm:prSet/>
      <dgm:spPr/>
      <dgm:t>
        <a:bodyPr/>
        <a:lstStyle/>
        <a:p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사이킷런은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다항 회귀를 위한 클래스를 명시적으로 제공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X =&gt; 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다항회귀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역시 선형회귀이기때문에 비선형 함수를 선형 모델에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적용시키는 방법을 사용함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CE917EF-8C1C-462D-A9E7-C25B2D989C03}" type="parTrans" cxnId="{72270896-BB95-4783-8B68-D7D8FE5B12D2}">
      <dgm:prSet/>
      <dgm:spPr/>
      <dgm:t>
        <a:bodyPr/>
        <a:lstStyle/>
        <a:p>
          <a:endParaRPr lang="en-US"/>
        </a:p>
      </dgm:t>
    </dgm:pt>
    <dgm:pt modelId="{AA86A3AE-4B23-4EE9-9CFD-7CDDE0255A77}" type="sibTrans" cxnId="{72270896-BB95-4783-8B68-D7D8FE5B12D2}">
      <dgm:prSet/>
      <dgm:spPr/>
      <dgm:t>
        <a:bodyPr/>
        <a:lstStyle/>
        <a:p>
          <a:endParaRPr lang="en-US"/>
        </a:p>
      </dgm:t>
    </dgm:pt>
    <dgm:pt modelId="{35D4E96F-8E50-4EBA-B82C-8A84F6F3DB89}">
      <dgm:prSet/>
      <dgm:spPr/>
      <dgm:t>
        <a:bodyPr/>
        <a:lstStyle/>
        <a:p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다항회귀는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직선적 관계가 아닌 복잡한 다항 관계를 모델링 가능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6C8888C-97F8-4537-9510-4F878E1AD0E2}" type="parTrans" cxnId="{628C44EC-C88F-4DF7-AC23-1E1FA6BD5483}">
      <dgm:prSet/>
      <dgm:spPr/>
      <dgm:t>
        <a:bodyPr/>
        <a:lstStyle/>
        <a:p>
          <a:endParaRPr lang="en-US"/>
        </a:p>
      </dgm:t>
    </dgm:pt>
    <dgm:pt modelId="{45C0A507-356C-42E3-94A4-679A5F4C16DF}" type="sibTrans" cxnId="{628C44EC-C88F-4DF7-AC23-1E1FA6BD5483}">
      <dgm:prSet/>
      <dgm:spPr/>
      <dgm:t>
        <a:bodyPr/>
        <a:lstStyle/>
        <a:p>
          <a:endParaRPr lang="en-US"/>
        </a:p>
      </dgm:t>
    </dgm:pt>
    <dgm:pt modelId="{58DA4CAA-13B4-4888-B5D7-F9F583988387}">
      <dgm:prSet/>
      <dgm:spPr/>
      <dgm:t>
        <a:bodyPr/>
        <a:lstStyle/>
        <a:p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하지만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!! 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다항 회귀의 차수를 높일수록 학습 데이터에만 너무 맞춘 학습이 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이루져서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정작 테스트 데이터 환경에서는 오히려 예측 정확도가 떨어짐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D56E17C6-E042-45CF-9798-BD723D77DF34}" type="parTrans" cxnId="{56B912B0-1CB8-4BC4-9300-4A98BC96D27C}">
      <dgm:prSet/>
      <dgm:spPr/>
      <dgm:t>
        <a:bodyPr/>
        <a:lstStyle/>
        <a:p>
          <a:endParaRPr lang="en-US"/>
        </a:p>
      </dgm:t>
    </dgm:pt>
    <dgm:pt modelId="{10526035-3ABD-4D45-86FB-271754B63F2C}" type="sibTrans" cxnId="{56B912B0-1CB8-4BC4-9300-4A98BC96D27C}">
      <dgm:prSet/>
      <dgm:spPr/>
      <dgm:t>
        <a:bodyPr/>
        <a:lstStyle/>
        <a:p>
          <a:endParaRPr lang="en-US"/>
        </a:p>
      </dgm:t>
    </dgm:pt>
    <dgm:pt modelId="{D3D7A707-0868-47D5-BA7F-AC7A257D0CA3}">
      <dgm:prSet/>
      <dgm:spPr/>
      <dgm:t>
        <a:bodyPr/>
        <a:lstStyle/>
        <a:p>
          <a:r>
            <a:rPr lang="ko-KR" b="1" dirty="0" err="1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과소적합</a:t>
          </a:r>
          <a:r>
            <a:rPr lang="ko-KR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vs </a:t>
          </a:r>
          <a:r>
            <a:rPr lang="ko-KR" b="1" dirty="0" err="1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과적합</a:t>
          </a:r>
          <a:endParaRPr lang="en-US" b="1" dirty="0">
            <a:solidFill>
              <a:srgbClr val="FF0000"/>
            </a:solidFill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AA5A255-BEA4-4FCC-A30E-E32DD3EF27B5}" type="parTrans" cxnId="{FE611868-6691-4364-8590-4BDCCE1FE7DE}">
      <dgm:prSet/>
      <dgm:spPr/>
      <dgm:t>
        <a:bodyPr/>
        <a:lstStyle/>
        <a:p>
          <a:endParaRPr lang="en-US"/>
        </a:p>
      </dgm:t>
    </dgm:pt>
    <dgm:pt modelId="{81CC70A8-55AC-4081-8B18-B532A94D11C0}" type="sibTrans" cxnId="{FE611868-6691-4364-8590-4BDCCE1FE7DE}">
      <dgm:prSet/>
      <dgm:spPr/>
      <dgm:t>
        <a:bodyPr/>
        <a:lstStyle/>
        <a:p>
          <a:endParaRPr lang="en-US"/>
        </a:p>
      </dgm:t>
    </dgm:pt>
    <dgm:pt modelId="{3011E956-B067-D745-8C06-296207574FD8}" type="pres">
      <dgm:prSet presAssocID="{42DC382C-E9A2-4028-B627-663AEE858748}" presName="vert0" presStyleCnt="0">
        <dgm:presLayoutVars>
          <dgm:dir/>
          <dgm:animOne val="branch"/>
          <dgm:animLvl val="lvl"/>
        </dgm:presLayoutVars>
      </dgm:prSet>
      <dgm:spPr/>
    </dgm:pt>
    <dgm:pt modelId="{8A5303F3-F905-9942-931B-8814C13B1F37}" type="pres">
      <dgm:prSet presAssocID="{6CA2DC9F-1A39-43AA-871E-9459B65A6B03}" presName="thickLine" presStyleLbl="alignNode1" presStyleIdx="0" presStyleCnt="6"/>
      <dgm:spPr/>
    </dgm:pt>
    <dgm:pt modelId="{4DB823C1-996C-9A41-B375-3BC1E366F2C5}" type="pres">
      <dgm:prSet presAssocID="{6CA2DC9F-1A39-43AA-871E-9459B65A6B03}" presName="horz1" presStyleCnt="0"/>
      <dgm:spPr/>
    </dgm:pt>
    <dgm:pt modelId="{6DE6CACB-6564-754A-B352-60A7DAB0F3EB}" type="pres">
      <dgm:prSet presAssocID="{6CA2DC9F-1A39-43AA-871E-9459B65A6B03}" presName="tx1" presStyleLbl="revTx" presStyleIdx="0" presStyleCnt="6"/>
      <dgm:spPr/>
    </dgm:pt>
    <dgm:pt modelId="{5AD03C84-906F-DE45-B2CE-68084CB12443}" type="pres">
      <dgm:prSet presAssocID="{6CA2DC9F-1A39-43AA-871E-9459B65A6B03}" presName="vert1" presStyleCnt="0"/>
      <dgm:spPr/>
    </dgm:pt>
    <dgm:pt modelId="{6E04D143-8AC2-EF47-BA4D-3426F0DAA0E2}" type="pres">
      <dgm:prSet presAssocID="{C6702226-052E-4906-AF57-E5FB1F640977}" presName="thickLine" presStyleLbl="alignNode1" presStyleIdx="1" presStyleCnt="6"/>
      <dgm:spPr/>
    </dgm:pt>
    <dgm:pt modelId="{245A1937-ED37-5043-8EAA-AD8846F407AF}" type="pres">
      <dgm:prSet presAssocID="{C6702226-052E-4906-AF57-E5FB1F640977}" presName="horz1" presStyleCnt="0"/>
      <dgm:spPr/>
    </dgm:pt>
    <dgm:pt modelId="{1989A2D1-5EBC-904C-BA30-782ADBE6D80E}" type="pres">
      <dgm:prSet presAssocID="{C6702226-052E-4906-AF57-E5FB1F640977}" presName="tx1" presStyleLbl="revTx" presStyleIdx="1" presStyleCnt="6"/>
      <dgm:spPr/>
    </dgm:pt>
    <dgm:pt modelId="{1FDB2493-8705-9145-A78D-30E78E2D33FD}" type="pres">
      <dgm:prSet presAssocID="{C6702226-052E-4906-AF57-E5FB1F640977}" presName="vert1" presStyleCnt="0"/>
      <dgm:spPr/>
    </dgm:pt>
    <dgm:pt modelId="{3833A6D3-ADAA-7A49-9006-751B14E691FF}" type="pres">
      <dgm:prSet presAssocID="{6E58E99B-631D-44F0-AE78-58BB20064D0B}" presName="thickLine" presStyleLbl="alignNode1" presStyleIdx="2" presStyleCnt="6"/>
      <dgm:spPr/>
    </dgm:pt>
    <dgm:pt modelId="{8524994E-C7C2-0946-AFF4-2003AF3FC9D7}" type="pres">
      <dgm:prSet presAssocID="{6E58E99B-631D-44F0-AE78-58BB20064D0B}" presName="horz1" presStyleCnt="0"/>
      <dgm:spPr/>
    </dgm:pt>
    <dgm:pt modelId="{D230834F-D20B-C44B-A1F7-983F4C81F2F7}" type="pres">
      <dgm:prSet presAssocID="{6E58E99B-631D-44F0-AE78-58BB20064D0B}" presName="tx1" presStyleLbl="revTx" presStyleIdx="2" presStyleCnt="6"/>
      <dgm:spPr/>
    </dgm:pt>
    <dgm:pt modelId="{8D04D35B-BB19-A548-A46A-4FA816EF22A6}" type="pres">
      <dgm:prSet presAssocID="{6E58E99B-631D-44F0-AE78-58BB20064D0B}" presName="vert1" presStyleCnt="0"/>
      <dgm:spPr/>
    </dgm:pt>
    <dgm:pt modelId="{B36C9E8C-EA9E-A348-9C45-A9C231C2A8A4}" type="pres">
      <dgm:prSet presAssocID="{35D4E96F-8E50-4EBA-B82C-8A84F6F3DB89}" presName="thickLine" presStyleLbl="alignNode1" presStyleIdx="3" presStyleCnt="6"/>
      <dgm:spPr/>
    </dgm:pt>
    <dgm:pt modelId="{194799EA-378F-0F48-99AC-44A4B86A0A2B}" type="pres">
      <dgm:prSet presAssocID="{35D4E96F-8E50-4EBA-B82C-8A84F6F3DB89}" presName="horz1" presStyleCnt="0"/>
      <dgm:spPr/>
    </dgm:pt>
    <dgm:pt modelId="{FEABC64C-935E-BC4E-ACEA-F9D87824626B}" type="pres">
      <dgm:prSet presAssocID="{35D4E96F-8E50-4EBA-B82C-8A84F6F3DB89}" presName="tx1" presStyleLbl="revTx" presStyleIdx="3" presStyleCnt="6"/>
      <dgm:spPr/>
    </dgm:pt>
    <dgm:pt modelId="{6217C73B-161E-1F4B-B33C-78FA3A12572E}" type="pres">
      <dgm:prSet presAssocID="{35D4E96F-8E50-4EBA-B82C-8A84F6F3DB89}" presName="vert1" presStyleCnt="0"/>
      <dgm:spPr/>
    </dgm:pt>
    <dgm:pt modelId="{EB02FE0E-3457-054C-83DB-97412AD1A237}" type="pres">
      <dgm:prSet presAssocID="{58DA4CAA-13B4-4888-B5D7-F9F583988387}" presName="thickLine" presStyleLbl="alignNode1" presStyleIdx="4" presStyleCnt="6"/>
      <dgm:spPr/>
    </dgm:pt>
    <dgm:pt modelId="{381C0778-4B50-9344-97D6-9FD1D4ADA12F}" type="pres">
      <dgm:prSet presAssocID="{58DA4CAA-13B4-4888-B5D7-F9F583988387}" presName="horz1" presStyleCnt="0"/>
      <dgm:spPr/>
    </dgm:pt>
    <dgm:pt modelId="{D6CDC832-C10F-C640-8381-265B82D3A7A1}" type="pres">
      <dgm:prSet presAssocID="{58DA4CAA-13B4-4888-B5D7-F9F583988387}" presName="tx1" presStyleLbl="revTx" presStyleIdx="4" presStyleCnt="6"/>
      <dgm:spPr/>
    </dgm:pt>
    <dgm:pt modelId="{F7472F48-9382-D148-AC11-C716ECDA0485}" type="pres">
      <dgm:prSet presAssocID="{58DA4CAA-13B4-4888-B5D7-F9F583988387}" presName="vert1" presStyleCnt="0"/>
      <dgm:spPr/>
    </dgm:pt>
    <dgm:pt modelId="{3E5076B6-0357-C14E-B0CF-0818A8D486F4}" type="pres">
      <dgm:prSet presAssocID="{D3D7A707-0868-47D5-BA7F-AC7A257D0CA3}" presName="thickLine" presStyleLbl="alignNode1" presStyleIdx="5" presStyleCnt="6"/>
      <dgm:spPr/>
    </dgm:pt>
    <dgm:pt modelId="{59328F4E-5587-8E42-BA72-ABEF1D207F51}" type="pres">
      <dgm:prSet presAssocID="{D3D7A707-0868-47D5-BA7F-AC7A257D0CA3}" presName="horz1" presStyleCnt="0"/>
      <dgm:spPr/>
    </dgm:pt>
    <dgm:pt modelId="{AFD7432F-37B5-6642-80CE-CDB5AD2B3B56}" type="pres">
      <dgm:prSet presAssocID="{D3D7A707-0868-47D5-BA7F-AC7A257D0CA3}" presName="tx1" presStyleLbl="revTx" presStyleIdx="5" presStyleCnt="6"/>
      <dgm:spPr/>
    </dgm:pt>
    <dgm:pt modelId="{58C7EDF6-16B9-714E-989E-74613E207EFE}" type="pres">
      <dgm:prSet presAssocID="{D3D7A707-0868-47D5-BA7F-AC7A257D0CA3}" presName="vert1" presStyleCnt="0"/>
      <dgm:spPr/>
    </dgm:pt>
  </dgm:ptLst>
  <dgm:cxnLst>
    <dgm:cxn modelId="{5AE8EB15-4982-7E49-B423-19B8882D1AFA}" type="presOf" srcId="{35D4E96F-8E50-4EBA-B82C-8A84F6F3DB89}" destId="{FEABC64C-935E-BC4E-ACEA-F9D87824626B}" srcOrd="0" destOrd="0" presId="urn:microsoft.com/office/officeart/2008/layout/LinedList"/>
    <dgm:cxn modelId="{EBE2461A-C155-4B41-BEA6-E7D5820FA23E}" type="presOf" srcId="{6E58E99B-631D-44F0-AE78-58BB20064D0B}" destId="{D230834F-D20B-C44B-A1F7-983F4C81F2F7}" srcOrd="0" destOrd="0" presId="urn:microsoft.com/office/officeart/2008/layout/LinedList"/>
    <dgm:cxn modelId="{77988747-710F-4B4A-B927-8BCFE1810D1E}" type="presOf" srcId="{D3D7A707-0868-47D5-BA7F-AC7A257D0CA3}" destId="{AFD7432F-37B5-6642-80CE-CDB5AD2B3B56}" srcOrd="0" destOrd="0" presId="urn:microsoft.com/office/officeart/2008/layout/LinedList"/>
    <dgm:cxn modelId="{EDE8655D-6C76-4226-B7E4-C22BB303268D}" srcId="{42DC382C-E9A2-4028-B627-663AEE858748}" destId="{6CA2DC9F-1A39-43AA-871E-9459B65A6B03}" srcOrd="0" destOrd="0" parTransId="{06867AEF-05B4-47CB-BC46-DA3DD2585FED}" sibTransId="{FC02A0CA-E33B-44A1-AF87-A9507015E73F}"/>
    <dgm:cxn modelId="{FE611868-6691-4364-8590-4BDCCE1FE7DE}" srcId="{42DC382C-E9A2-4028-B627-663AEE858748}" destId="{D3D7A707-0868-47D5-BA7F-AC7A257D0CA3}" srcOrd="5" destOrd="0" parTransId="{2AA5A255-BEA4-4FCC-A30E-E32DD3EF27B5}" sibTransId="{81CC70A8-55AC-4081-8B18-B532A94D11C0}"/>
    <dgm:cxn modelId="{B8D4A86D-E0ED-FD42-AECD-6ECFCE54A74F}" type="presOf" srcId="{6CA2DC9F-1A39-43AA-871E-9459B65A6B03}" destId="{6DE6CACB-6564-754A-B352-60A7DAB0F3EB}" srcOrd="0" destOrd="0" presId="urn:microsoft.com/office/officeart/2008/layout/LinedList"/>
    <dgm:cxn modelId="{5E69E275-21B7-8746-8D4C-679213195806}" type="presOf" srcId="{42DC382C-E9A2-4028-B627-663AEE858748}" destId="{3011E956-B067-D745-8C06-296207574FD8}" srcOrd="0" destOrd="0" presId="urn:microsoft.com/office/officeart/2008/layout/LinedList"/>
    <dgm:cxn modelId="{DABBC093-B3CF-CD43-A293-A089381D216C}" type="presOf" srcId="{58DA4CAA-13B4-4888-B5D7-F9F583988387}" destId="{D6CDC832-C10F-C640-8381-265B82D3A7A1}" srcOrd="0" destOrd="0" presId="urn:microsoft.com/office/officeart/2008/layout/LinedList"/>
    <dgm:cxn modelId="{72270896-BB95-4783-8B68-D7D8FE5B12D2}" srcId="{42DC382C-E9A2-4028-B627-663AEE858748}" destId="{6E58E99B-631D-44F0-AE78-58BB20064D0B}" srcOrd="2" destOrd="0" parTransId="{4CE917EF-8C1C-462D-A9E7-C25B2D989C03}" sibTransId="{AA86A3AE-4B23-4EE9-9CFD-7CDDE0255A77}"/>
    <dgm:cxn modelId="{56B912B0-1CB8-4BC4-9300-4A98BC96D27C}" srcId="{42DC382C-E9A2-4028-B627-663AEE858748}" destId="{58DA4CAA-13B4-4888-B5D7-F9F583988387}" srcOrd="4" destOrd="0" parTransId="{D56E17C6-E042-45CF-9798-BD723D77DF34}" sibTransId="{10526035-3ABD-4D45-86FB-271754B63F2C}"/>
    <dgm:cxn modelId="{F50890D0-3AB9-4988-B51A-BCD035B7E979}" srcId="{42DC382C-E9A2-4028-B627-663AEE858748}" destId="{C6702226-052E-4906-AF57-E5FB1F640977}" srcOrd="1" destOrd="0" parTransId="{BD93FFBB-AF6F-4ADA-8470-717818CAC67D}" sibTransId="{2072E888-3383-48C6-8F64-4A4B846F1D08}"/>
    <dgm:cxn modelId="{628C44EC-C88F-4DF7-AC23-1E1FA6BD5483}" srcId="{42DC382C-E9A2-4028-B627-663AEE858748}" destId="{35D4E96F-8E50-4EBA-B82C-8A84F6F3DB89}" srcOrd="3" destOrd="0" parTransId="{46C8888C-97F8-4537-9510-4F878E1AD0E2}" sibTransId="{45C0A507-356C-42E3-94A4-679A5F4C16DF}"/>
    <dgm:cxn modelId="{8EBC4EEE-9A94-2A47-B017-4679BAE69AA4}" type="presOf" srcId="{C6702226-052E-4906-AF57-E5FB1F640977}" destId="{1989A2D1-5EBC-904C-BA30-782ADBE6D80E}" srcOrd="0" destOrd="0" presId="urn:microsoft.com/office/officeart/2008/layout/LinedList"/>
    <dgm:cxn modelId="{8BA5BB6C-7A12-544D-91E6-B8DC6D2D8877}" type="presParOf" srcId="{3011E956-B067-D745-8C06-296207574FD8}" destId="{8A5303F3-F905-9942-931B-8814C13B1F37}" srcOrd="0" destOrd="0" presId="urn:microsoft.com/office/officeart/2008/layout/LinedList"/>
    <dgm:cxn modelId="{CB59A890-FF4F-024A-A576-8CA6FFEF4C92}" type="presParOf" srcId="{3011E956-B067-D745-8C06-296207574FD8}" destId="{4DB823C1-996C-9A41-B375-3BC1E366F2C5}" srcOrd="1" destOrd="0" presId="urn:microsoft.com/office/officeart/2008/layout/LinedList"/>
    <dgm:cxn modelId="{AC2FED30-2F08-F642-8DD0-08438C8251F6}" type="presParOf" srcId="{4DB823C1-996C-9A41-B375-3BC1E366F2C5}" destId="{6DE6CACB-6564-754A-B352-60A7DAB0F3EB}" srcOrd="0" destOrd="0" presId="urn:microsoft.com/office/officeart/2008/layout/LinedList"/>
    <dgm:cxn modelId="{58F9559E-498B-1247-8763-E3601F778229}" type="presParOf" srcId="{4DB823C1-996C-9A41-B375-3BC1E366F2C5}" destId="{5AD03C84-906F-DE45-B2CE-68084CB12443}" srcOrd="1" destOrd="0" presId="urn:microsoft.com/office/officeart/2008/layout/LinedList"/>
    <dgm:cxn modelId="{51541E6B-8D44-964E-8EBB-41A1E5698170}" type="presParOf" srcId="{3011E956-B067-D745-8C06-296207574FD8}" destId="{6E04D143-8AC2-EF47-BA4D-3426F0DAA0E2}" srcOrd="2" destOrd="0" presId="urn:microsoft.com/office/officeart/2008/layout/LinedList"/>
    <dgm:cxn modelId="{B881AC43-C492-0C42-8291-B2D37403646F}" type="presParOf" srcId="{3011E956-B067-D745-8C06-296207574FD8}" destId="{245A1937-ED37-5043-8EAA-AD8846F407AF}" srcOrd="3" destOrd="0" presId="urn:microsoft.com/office/officeart/2008/layout/LinedList"/>
    <dgm:cxn modelId="{746B2A2A-8D7E-D342-8B1A-77C5C33E97D0}" type="presParOf" srcId="{245A1937-ED37-5043-8EAA-AD8846F407AF}" destId="{1989A2D1-5EBC-904C-BA30-782ADBE6D80E}" srcOrd="0" destOrd="0" presId="urn:microsoft.com/office/officeart/2008/layout/LinedList"/>
    <dgm:cxn modelId="{F1303B3B-8EFD-D248-B972-12FFDE353BAF}" type="presParOf" srcId="{245A1937-ED37-5043-8EAA-AD8846F407AF}" destId="{1FDB2493-8705-9145-A78D-30E78E2D33FD}" srcOrd="1" destOrd="0" presId="urn:microsoft.com/office/officeart/2008/layout/LinedList"/>
    <dgm:cxn modelId="{ED71EB85-CDB9-8740-A1E5-5A22AB3A8CE9}" type="presParOf" srcId="{3011E956-B067-D745-8C06-296207574FD8}" destId="{3833A6D3-ADAA-7A49-9006-751B14E691FF}" srcOrd="4" destOrd="0" presId="urn:microsoft.com/office/officeart/2008/layout/LinedList"/>
    <dgm:cxn modelId="{8D06D2AE-8BB3-094C-B10A-CC186DFC70C8}" type="presParOf" srcId="{3011E956-B067-D745-8C06-296207574FD8}" destId="{8524994E-C7C2-0946-AFF4-2003AF3FC9D7}" srcOrd="5" destOrd="0" presId="urn:microsoft.com/office/officeart/2008/layout/LinedList"/>
    <dgm:cxn modelId="{08511969-5AD4-7F49-9751-EE4517597873}" type="presParOf" srcId="{8524994E-C7C2-0946-AFF4-2003AF3FC9D7}" destId="{D230834F-D20B-C44B-A1F7-983F4C81F2F7}" srcOrd="0" destOrd="0" presId="urn:microsoft.com/office/officeart/2008/layout/LinedList"/>
    <dgm:cxn modelId="{1A54D9FA-664E-6A47-AEAF-CDE38FF5C786}" type="presParOf" srcId="{8524994E-C7C2-0946-AFF4-2003AF3FC9D7}" destId="{8D04D35B-BB19-A548-A46A-4FA816EF22A6}" srcOrd="1" destOrd="0" presId="urn:microsoft.com/office/officeart/2008/layout/LinedList"/>
    <dgm:cxn modelId="{DAD7C4F2-4FB3-2342-87F0-E1CCF002ED71}" type="presParOf" srcId="{3011E956-B067-D745-8C06-296207574FD8}" destId="{B36C9E8C-EA9E-A348-9C45-A9C231C2A8A4}" srcOrd="6" destOrd="0" presId="urn:microsoft.com/office/officeart/2008/layout/LinedList"/>
    <dgm:cxn modelId="{31C911E8-64A3-2349-BAEF-ED75B8A6998A}" type="presParOf" srcId="{3011E956-B067-D745-8C06-296207574FD8}" destId="{194799EA-378F-0F48-99AC-44A4B86A0A2B}" srcOrd="7" destOrd="0" presId="urn:microsoft.com/office/officeart/2008/layout/LinedList"/>
    <dgm:cxn modelId="{AAC134F2-15CE-6744-81A2-0C3DD0F1239F}" type="presParOf" srcId="{194799EA-378F-0F48-99AC-44A4B86A0A2B}" destId="{FEABC64C-935E-BC4E-ACEA-F9D87824626B}" srcOrd="0" destOrd="0" presId="urn:microsoft.com/office/officeart/2008/layout/LinedList"/>
    <dgm:cxn modelId="{A337803C-D029-DC48-82EB-B1E10B6047A5}" type="presParOf" srcId="{194799EA-378F-0F48-99AC-44A4B86A0A2B}" destId="{6217C73B-161E-1F4B-B33C-78FA3A12572E}" srcOrd="1" destOrd="0" presId="urn:microsoft.com/office/officeart/2008/layout/LinedList"/>
    <dgm:cxn modelId="{AD76577B-F69D-5A4D-B2C4-123A90B31B32}" type="presParOf" srcId="{3011E956-B067-D745-8C06-296207574FD8}" destId="{EB02FE0E-3457-054C-83DB-97412AD1A237}" srcOrd="8" destOrd="0" presId="urn:microsoft.com/office/officeart/2008/layout/LinedList"/>
    <dgm:cxn modelId="{89906E82-F7E5-3A46-8FD3-1A2CAEC29133}" type="presParOf" srcId="{3011E956-B067-D745-8C06-296207574FD8}" destId="{381C0778-4B50-9344-97D6-9FD1D4ADA12F}" srcOrd="9" destOrd="0" presId="urn:microsoft.com/office/officeart/2008/layout/LinedList"/>
    <dgm:cxn modelId="{537BDD46-9A97-4F41-8B0B-44EF5DE63494}" type="presParOf" srcId="{381C0778-4B50-9344-97D6-9FD1D4ADA12F}" destId="{D6CDC832-C10F-C640-8381-265B82D3A7A1}" srcOrd="0" destOrd="0" presId="urn:microsoft.com/office/officeart/2008/layout/LinedList"/>
    <dgm:cxn modelId="{5CFB1B98-3F08-D045-B5A3-F195CCE4C2CA}" type="presParOf" srcId="{381C0778-4B50-9344-97D6-9FD1D4ADA12F}" destId="{F7472F48-9382-D148-AC11-C716ECDA0485}" srcOrd="1" destOrd="0" presId="urn:microsoft.com/office/officeart/2008/layout/LinedList"/>
    <dgm:cxn modelId="{DCA6EE1C-19F6-294D-9946-101EDB46D496}" type="presParOf" srcId="{3011E956-B067-D745-8C06-296207574FD8}" destId="{3E5076B6-0357-C14E-B0CF-0818A8D486F4}" srcOrd="10" destOrd="0" presId="urn:microsoft.com/office/officeart/2008/layout/LinedList"/>
    <dgm:cxn modelId="{756F2394-9888-D34A-9B7E-745BA5A7D612}" type="presParOf" srcId="{3011E956-B067-D745-8C06-296207574FD8}" destId="{59328F4E-5587-8E42-BA72-ABEF1D207F51}" srcOrd="11" destOrd="0" presId="urn:microsoft.com/office/officeart/2008/layout/LinedList"/>
    <dgm:cxn modelId="{34D60F61-FBC1-4C42-A989-AB16E591548F}" type="presParOf" srcId="{59328F4E-5587-8E42-BA72-ABEF1D207F51}" destId="{AFD7432F-37B5-6642-80CE-CDB5AD2B3B56}" srcOrd="0" destOrd="0" presId="urn:microsoft.com/office/officeart/2008/layout/LinedList"/>
    <dgm:cxn modelId="{D3ADED02-D35A-624B-99B2-D9B85EC828E4}" type="presParOf" srcId="{59328F4E-5587-8E42-BA72-ABEF1D207F51}" destId="{58C7EDF6-16B9-714E-989E-74613E207E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3E93ACB-9A3D-49BD-97C4-5ACD69CC8F8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67E708-F6C4-47AE-AD88-D900F908120F}">
      <dgm:prSet/>
      <dgm:spPr/>
      <dgm:t>
        <a:bodyPr/>
        <a:lstStyle/>
        <a:p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Degree1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과 같은 모델을 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고편향성을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가졌다고 함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(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매우 단순화된 모델로 지나치게 한 방향성으로 치우침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)</a:t>
          </a:r>
        </a:p>
      </dgm:t>
    </dgm:pt>
    <dgm:pt modelId="{DD67DCA0-39EB-4FDD-92E8-9AD00B9720F9}" type="parTrans" cxnId="{8292130F-98C6-4032-9413-084B883E9EF4}">
      <dgm:prSet/>
      <dgm:spPr/>
      <dgm:t>
        <a:bodyPr/>
        <a:lstStyle/>
        <a:p>
          <a:endParaRPr lang="en-US"/>
        </a:p>
      </dgm:t>
    </dgm:pt>
    <dgm:pt modelId="{3E6A7EE5-E1E4-42F7-A4C8-14E5CEF0BA23}" type="sibTrans" cxnId="{8292130F-98C6-4032-9413-084B883E9EF4}">
      <dgm:prSet/>
      <dgm:spPr/>
      <dgm:t>
        <a:bodyPr/>
        <a:lstStyle/>
        <a:p>
          <a:endParaRPr lang="en-US"/>
        </a:p>
      </dgm:t>
    </dgm:pt>
    <dgm:pt modelId="{7097549C-2745-4440-B39A-24B87021C811}">
      <dgm:prSet/>
      <dgm:spPr/>
      <dgm:t>
        <a:bodyPr/>
        <a:lstStyle/>
        <a:p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Degree15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와 같은 모델을 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고분산성을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가졌다고 함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(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학습데이터</a:t>
          </a:r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하나하나의 특성을 반영하면서 매우 복잡한 모델이 되었고 높은 변동성을 가짐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)</a:t>
          </a:r>
        </a:p>
      </dgm:t>
    </dgm:pt>
    <dgm:pt modelId="{80430BF1-E3E6-4000-9303-0E2C7ED36C95}" type="parTrans" cxnId="{AA9236F1-275A-44A3-B27F-C09D59E10970}">
      <dgm:prSet/>
      <dgm:spPr/>
      <dgm:t>
        <a:bodyPr/>
        <a:lstStyle/>
        <a:p>
          <a:endParaRPr lang="en-US"/>
        </a:p>
      </dgm:t>
    </dgm:pt>
    <dgm:pt modelId="{6AF4126D-BB61-4007-8CE1-8564361AB4B5}" type="sibTrans" cxnId="{AA9236F1-275A-44A3-B27F-C09D59E10970}">
      <dgm:prSet/>
      <dgm:spPr/>
      <dgm:t>
        <a:bodyPr/>
        <a:lstStyle/>
        <a:p>
          <a:endParaRPr lang="en-US"/>
        </a:p>
      </dgm:t>
    </dgm:pt>
    <dgm:pt modelId="{0E0857A7-466A-4C33-BB8B-5521559CA695}">
      <dgm:prSet/>
      <dgm:spPr/>
      <dgm:t>
        <a:bodyPr/>
        <a:lstStyle/>
        <a:p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일반적으로 편향이 높으면 분산이 낮아짐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-&gt;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과소적합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25186C6-8724-4D19-A7C4-466F7A0CCF4E}" type="parTrans" cxnId="{B1961CA7-E326-4E17-9A64-585F56AED0ED}">
      <dgm:prSet/>
      <dgm:spPr/>
      <dgm:t>
        <a:bodyPr/>
        <a:lstStyle/>
        <a:p>
          <a:endParaRPr lang="en-US"/>
        </a:p>
      </dgm:t>
    </dgm:pt>
    <dgm:pt modelId="{7231EB1F-382B-4E33-A03C-3B7BC47F0044}" type="sibTrans" cxnId="{B1961CA7-E326-4E17-9A64-585F56AED0ED}">
      <dgm:prSet/>
      <dgm:spPr/>
      <dgm:t>
        <a:bodyPr/>
        <a:lstStyle/>
        <a:p>
          <a:endParaRPr lang="en-US"/>
        </a:p>
      </dgm:t>
    </dgm:pt>
    <dgm:pt modelId="{411090B8-E1D1-4075-A2C7-FDFFCA12D2DF}">
      <dgm:prSet/>
      <dgm:spPr/>
      <dgm:t>
        <a:bodyPr/>
        <a:lstStyle/>
        <a:p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분산이 높으면 편향이 낮아짐  </a:t>
          </a:r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  <a:sym typeface="Wingdings" panose="05000000000000000000" pitchFamily="2" charset="2"/>
            </a:rPr>
            <a:t></a:t>
          </a:r>
          <a:r>
            <a:rPr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과적합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B1FC9313-D90C-4185-BA00-FDEEA3F311B4}" type="parTrans" cxnId="{FD4D6C49-47FC-4B62-9BC4-650D4E0D65E4}">
      <dgm:prSet/>
      <dgm:spPr/>
      <dgm:t>
        <a:bodyPr/>
        <a:lstStyle/>
        <a:p>
          <a:endParaRPr lang="en-US"/>
        </a:p>
      </dgm:t>
    </dgm:pt>
    <dgm:pt modelId="{82B03602-AE87-4087-A21C-FA0B791249CA}" type="sibTrans" cxnId="{FD4D6C49-47FC-4B62-9BC4-650D4E0D65E4}">
      <dgm:prSet/>
      <dgm:spPr/>
      <dgm:t>
        <a:bodyPr/>
        <a:lstStyle/>
        <a:p>
          <a:endParaRPr lang="en-US"/>
        </a:p>
      </dgm:t>
    </dgm:pt>
    <dgm:pt modelId="{713C78FD-E825-9249-8CBA-3804EA00DB2C}" type="pres">
      <dgm:prSet presAssocID="{83E93ACB-9A3D-49BD-97C4-5ACD69CC8F88}" presName="vert0" presStyleCnt="0">
        <dgm:presLayoutVars>
          <dgm:dir/>
          <dgm:animOne val="branch"/>
          <dgm:animLvl val="lvl"/>
        </dgm:presLayoutVars>
      </dgm:prSet>
      <dgm:spPr/>
    </dgm:pt>
    <dgm:pt modelId="{7E8FFB73-E4A5-2342-80FC-F57738E52DA8}" type="pres">
      <dgm:prSet presAssocID="{6C67E708-F6C4-47AE-AD88-D900F908120F}" presName="thickLine" presStyleLbl="alignNode1" presStyleIdx="0" presStyleCnt="4"/>
      <dgm:spPr/>
    </dgm:pt>
    <dgm:pt modelId="{397161DA-DC88-E441-ADFD-A581D92D0FC9}" type="pres">
      <dgm:prSet presAssocID="{6C67E708-F6C4-47AE-AD88-D900F908120F}" presName="horz1" presStyleCnt="0"/>
      <dgm:spPr/>
    </dgm:pt>
    <dgm:pt modelId="{2496111C-C4BD-C44C-ABDD-96456CBD556B}" type="pres">
      <dgm:prSet presAssocID="{6C67E708-F6C4-47AE-AD88-D900F908120F}" presName="tx1" presStyleLbl="revTx" presStyleIdx="0" presStyleCnt="4"/>
      <dgm:spPr/>
    </dgm:pt>
    <dgm:pt modelId="{DEBB6A18-0845-B645-8AC8-28F02F7B3136}" type="pres">
      <dgm:prSet presAssocID="{6C67E708-F6C4-47AE-AD88-D900F908120F}" presName="vert1" presStyleCnt="0"/>
      <dgm:spPr/>
    </dgm:pt>
    <dgm:pt modelId="{8D650371-5E94-604C-B522-8B0FBE8FF660}" type="pres">
      <dgm:prSet presAssocID="{7097549C-2745-4440-B39A-24B87021C811}" presName="thickLine" presStyleLbl="alignNode1" presStyleIdx="1" presStyleCnt="4"/>
      <dgm:spPr/>
    </dgm:pt>
    <dgm:pt modelId="{3A3F8DD5-7F42-F844-A675-B8943C04C0FB}" type="pres">
      <dgm:prSet presAssocID="{7097549C-2745-4440-B39A-24B87021C811}" presName="horz1" presStyleCnt="0"/>
      <dgm:spPr/>
    </dgm:pt>
    <dgm:pt modelId="{32313B4C-CE41-1447-8807-3C732596AF77}" type="pres">
      <dgm:prSet presAssocID="{7097549C-2745-4440-B39A-24B87021C811}" presName="tx1" presStyleLbl="revTx" presStyleIdx="1" presStyleCnt="4"/>
      <dgm:spPr/>
    </dgm:pt>
    <dgm:pt modelId="{1C4B2FA6-D835-5048-9A10-5EF0895F6B5D}" type="pres">
      <dgm:prSet presAssocID="{7097549C-2745-4440-B39A-24B87021C811}" presName="vert1" presStyleCnt="0"/>
      <dgm:spPr/>
    </dgm:pt>
    <dgm:pt modelId="{00721922-396E-2C49-9C20-0EF140433C2B}" type="pres">
      <dgm:prSet presAssocID="{0E0857A7-466A-4C33-BB8B-5521559CA695}" presName="thickLine" presStyleLbl="alignNode1" presStyleIdx="2" presStyleCnt="4"/>
      <dgm:spPr/>
    </dgm:pt>
    <dgm:pt modelId="{49455CDF-63A5-0D4E-9212-4D6C4AE81FDE}" type="pres">
      <dgm:prSet presAssocID="{0E0857A7-466A-4C33-BB8B-5521559CA695}" presName="horz1" presStyleCnt="0"/>
      <dgm:spPr/>
    </dgm:pt>
    <dgm:pt modelId="{2DAA6A7A-7CC1-E14C-B8DB-077FC3A86E65}" type="pres">
      <dgm:prSet presAssocID="{0E0857A7-466A-4C33-BB8B-5521559CA695}" presName="tx1" presStyleLbl="revTx" presStyleIdx="2" presStyleCnt="4"/>
      <dgm:spPr/>
    </dgm:pt>
    <dgm:pt modelId="{61300326-D1D2-8C4D-BF3D-6DC093758DD7}" type="pres">
      <dgm:prSet presAssocID="{0E0857A7-466A-4C33-BB8B-5521559CA695}" presName="vert1" presStyleCnt="0"/>
      <dgm:spPr/>
    </dgm:pt>
    <dgm:pt modelId="{FE35453E-B36C-2B4D-99A7-6DCD558010E3}" type="pres">
      <dgm:prSet presAssocID="{411090B8-E1D1-4075-A2C7-FDFFCA12D2DF}" presName="thickLine" presStyleLbl="alignNode1" presStyleIdx="3" presStyleCnt="4"/>
      <dgm:spPr/>
    </dgm:pt>
    <dgm:pt modelId="{3CA7A527-7C0D-C14D-B3ED-1DC279755000}" type="pres">
      <dgm:prSet presAssocID="{411090B8-E1D1-4075-A2C7-FDFFCA12D2DF}" presName="horz1" presStyleCnt="0"/>
      <dgm:spPr/>
    </dgm:pt>
    <dgm:pt modelId="{405EF449-6479-3C4C-A982-337EA77F1F1C}" type="pres">
      <dgm:prSet presAssocID="{411090B8-E1D1-4075-A2C7-FDFFCA12D2DF}" presName="tx1" presStyleLbl="revTx" presStyleIdx="3" presStyleCnt="4"/>
      <dgm:spPr/>
    </dgm:pt>
    <dgm:pt modelId="{8BDC32A8-9D13-2E49-8BA2-0F2F25E12226}" type="pres">
      <dgm:prSet presAssocID="{411090B8-E1D1-4075-A2C7-FDFFCA12D2DF}" presName="vert1" presStyleCnt="0"/>
      <dgm:spPr/>
    </dgm:pt>
  </dgm:ptLst>
  <dgm:cxnLst>
    <dgm:cxn modelId="{8292130F-98C6-4032-9413-084B883E9EF4}" srcId="{83E93ACB-9A3D-49BD-97C4-5ACD69CC8F88}" destId="{6C67E708-F6C4-47AE-AD88-D900F908120F}" srcOrd="0" destOrd="0" parTransId="{DD67DCA0-39EB-4FDD-92E8-9AD00B9720F9}" sibTransId="{3E6A7EE5-E1E4-42F7-A4C8-14E5CEF0BA23}"/>
    <dgm:cxn modelId="{4447A11E-BA9B-3A48-8908-3793B11AC880}" type="presOf" srcId="{7097549C-2745-4440-B39A-24B87021C811}" destId="{32313B4C-CE41-1447-8807-3C732596AF77}" srcOrd="0" destOrd="0" presId="urn:microsoft.com/office/officeart/2008/layout/LinedList"/>
    <dgm:cxn modelId="{FD4D6C49-47FC-4B62-9BC4-650D4E0D65E4}" srcId="{83E93ACB-9A3D-49BD-97C4-5ACD69CC8F88}" destId="{411090B8-E1D1-4075-A2C7-FDFFCA12D2DF}" srcOrd="3" destOrd="0" parTransId="{B1FC9313-D90C-4185-BA00-FDEEA3F311B4}" sibTransId="{82B03602-AE87-4087-A21C-FA0B791249CA}"/>
    <dgm:cxn modelId="{B1961CA7-E326-4E17-9A64-585F56AED0ED}" srcId="{83E93ACB-9A3D-49BD-97C4-5ACD69CC8F88}" destId="{0E0857A7-466A-4C33-BB8B-5521559CA695}" srcOrd="2" destOrd="0" parTransId="{425186C6-8724-4D19-A7C4-466F7A0CCF4E}" sibTransId="{7231EB1F-382B-4E33-A03C-3B7BC47F0044}"/>
    <dgm:cxn modelId="{CB6A07BC-12E3-BA41-A8BF-06725A777B69}" type="presOf" srcId="{83E93ACB-9A3D-49BD-97C4-5ACD69CC8F88}" destId="{713C78FD-E825-9249-8CBA-3804EA00DB2C}" srcOrd="0" destOrd="0" presId="urn:microsoft.com/office/officeart/2008/layout/LinedList"/>
    <dgm:cxn modelId="{64CE96C3-147B-D046-A20F-18079FCACFE9}" type="presOf" srcId="{411090B8-E1D1-4075-A2C7-FDFFCA12D2DF}" destId="{405EF449-6479-3C4C-A982-337EA77F1F1C}" srcOrd="0" destOrd="0" presId="urn:microsoft.com/office/officeart/2008/layout/LinedList"/>
    <dgm:cxn modelId="{6A72C8CC-5FDE-844C-B724-485DDBF50A79}" type="presOf" srcId="{0E0857A7-466A-4C33-BB8B-5521559CA695}" destId="{2DAA6A7A-7CC1-E14C-B8DB-077FC3A86E65}" srcOrd="0" destOrd="0" presId="urn:microsoft.com/office/officeart/2008/layout/LinedList"/>
    <dgm:cxn modelId="{1DF8C0E0-E3EE-0040-A267-3C5602CAD1F3}" type="presOf" srcId="{6C67E708-F6C4-47AE-AD88-D900F908120F}" destId="{2496111C-C4BD-C44C-ABDD-96456CBD556B}" srcOrd="0" destOrd="0" presId="urn:microsoft.com/office/officeart/2008/layout/LinedList"/>
    <dgm:cxn modelId="{AA9236F1-275A-44A3-B27F-C09D59E10970}" srcId="{83E93ACB-9A3D-49BD-97C4-5ACD69CC8F88}" destId="{7097549C-2745-4440-B39A-24B87021C811}" srcOrd="1" destOrd="0" parTransId="{80430BF1-E3E6-4000-9303-0E2C7ED36C95}" sibTransId="{6AF4126D-BB61-4007-8CE1-8564361AB4B5}"/>
    <dgm:cxn modelId="{B0E71BA9-3F99-E748-A1AA-296B645D2476}" type="presParOf" srcId="{713C78FD-E825-9249-8CBA-3804EA00DB2C}" destId="{7E8FFB73-E4A5-2342-80FC-F57738E52DA8}" srcOrd="0" destOrd="0" presId="urn:microsoft.com/office/officeart/2008/layout/LinedList"/>
    <dgm:cxn modelId="{FE497ADE-2110-5E4B-AE93-3E05BCDA2330}" type="presParOf" srcId="{713C78FD-E825-9249-8CBA-3804EA00DB2C}" destId="{397161DA-DC88-E441-ADFD-A581D92D0FC9}" srcOrd="1" destOrd="0" presId="urn:microsoft.com/office/officeart/2008/layout/LinedList"/>
    <dgm:cxn modelId="{9A32827A-F412-4946-8541-C739E3A6ED07}" type="presParOf" srcId="{397161DA-DC88-E441-ADFD-A581D92D0FC9}" destId="{2496111C-C4BD-C44C-ABDD-96456CBD556B}" srcOrd="0" destOrd="0" presId="urn:microsoft.com/office/officeart/2008/layout/LinedList"/>
    <dgm:cxn modelId="{4EC66075-6F4D-A34D-82EE-4B8ADCE80FDA}" type="presParOf" srcId="{397161DA-DC88-E441-ADFD-A581D92D0FC9}" destId="{DEBB6A18-0845-B645-8AC8-28F02F7B3136}" srcOrd="1" destOrd="0" presId="urn:microsoft.com/office/officeart/2008/layout/LinedList"/>
    <dgm:cxn modelId="{DEC46869-2BAF-6540-AEE2-7F76777C0471}" type="presParOf" srcId="{713C78FD-E825-9249-8CBA-3804EA00DB2C}" destId="{8D650371-5E94-604C-B522-8B0FBE8FF660}" srcOrd="2" destOrd="0" presId="urn:microsoft.com/office/officeart/2008/layout/LinedList"/>
    <dgm:cxn modelId="{7E7DBBD2-813E-FB45-9647-89E41572930A}" type="presParOf" srcId="{713C78FD-E825-9249-8CBA-3804EA00DB2C}" destId="{3A3F8DD5-7F42-F844-A675-B8943C04C0FB}" srcOrd="3" destOrd="0" presId="urn:microsoft.com/office/officeart/2008/layout/LinedList"/>
    <dgm:cxn modelId="{0FB16D59-3D44-C049-8888-CFF5AC9A6FDD}" type="presParOf" srcId="{3A3F8DD5-7F42-F844-A675-B8943C04C0FB}" destId="{32313B4C-CE41-1447-8807-3C732596AF77}" srcOrd="0" destOrd="0" presId="urn:microsoft.com/office/officeart/2008/layout/LinedList"/>
    <dgm:cxn modelId="{1D6673E4-5D73-CB42-958F-6495DE665102}" type="presParOf" srcId="{3A3F8DD5-7F42-F844-A675-B8943C04C0FB}" destId="{1C4B2FA6-D835-5048-9A10-5EF0895F6B5D}" srcOrd="1" destOrd="0" presId="urn:microsoft.com/office/officeart/2008/layout/LinedList"/>
    <dgm:cxn modelId="{D8BD8437-3D6B-EB46-AB1F-78FD0418175B}" type="presParOf" srcId="{713C78FD-E825-9249-8CBA-3804EA00DB2C}" destId="{00721922-396E-2C49-9C20-0EF140433C2B}" srcOrd="4" destOrd="0" presId="urn:microsoft.com/office/officeart/2008/layout/LinedList"/>
    <dgm:cxn modelId="{8E5B7C80-ADC5-3C40-956C-2543E3816D36}" type="presParOf" srcId="{713C78FD-E825-9249-8CBA-3804EA00DB2C}" destId="{49455CDF-63A5-0D4E-9212-4D6C4AE81FDE}" srcOrd="5" destOrd="0" presId="urn:microsoft.com/office/officeart/2008/layout/LinedList"/>
    <dgm:cxn modelId="{4F4C7F2B-088D-9346-A0E8-2546ABD5B363}" type="presParOf" srcId="{49455CDF-63A5-0D4E-9212-4D6C4AE81FDE}" destId="{2DAA6A7A-7CC1-E14C-B8DB-077FC3A86E65}" srcOrd="0" destOrd="0" presId="urn:microsoft.com/office/officeart/2008/layout/LinedList"/>
    <dgm:cxn modelId="{3A00C5FA-DB84-2C4C-9E62-B77EBE40DB64}" type="presParOf" srcId="{49455CDF-63A5-0D4E-9212-4D6C4AE81FDE}" destId="{61300326-D1D2-8C4D-BF3D-6DC093758DD7}" srcOrd="1" destOrd="0" presId="urn:microsoft.com/office/officeart/2008/layout/LinedList"/>
    <dgm:cxn modelId="{BA955274-7BC6-6F4B-B1E7-2BF66B516338}" type="presParOf" srcId="{713C78FD-E825-9249-8CBA-3804EA00DB2C}" destId="{FE35453E-B36C-2B4D-99A7-6DCD558010E3}" srcOrd="6" destOrd="0" presId="urn:microsoft.com/office/officeart/2008/layout/LinedList"/>
    <dgm:cxn modelId="{319A750D-5C72-DC46-BEA4-F17EF4B51B56}" type="presParOf" srcId="{713C78FD-E825-9249-8CBA-3804EA00DB2C}" destId="{3CA7A527-7C0D-C14D-B3ED-1DC279755000}" srcOrd="7" destOrd="0" presId="urn:microsoft.com/office/officeart/2008/layout/LinedList"/>
    <dgm:cxn modelId="{E9D2467B-C68C-1E49-B719-0386F5E7B791}" type="presParOf" srcId="{3CA7A527-7C0D-C14D-B3ED-1DC279755000}" destId="{405EF449-6479-3C4C-A982-337EA77F1F1C}" srcOrd="0" destOrd="0" presId="urn:microsoft.com/office/officeart/2008/layout/LinedList"/>
    <dgm:cxn modelId="{0D70479C-675C-E64E-934C-F075EED5E3B8}" type="presParOf" srcId="{3CA7A527-7C0D-C14D-B3ED-1DC279755000}" destId="{8BDC32A8-9D13-2E49-8BA2-0F2F25E122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FAA35A2-3DF1-4388-BA47-580F3ACC37D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656B3F-93EE-4003-BF57-F4F928F3094B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What is Multicollinearity?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80167471-7F65-4D35-9BCD-4F7EED54DAD3}" type="parTrans" cxnId="{C10453F0-2F67-4206-8063-DDA01626370B}">
      <dgm:prSet/>
      <dgm:spPr/>
      <dgm:t>
        <a:bodyPr/>
        <a:lstStyle/>
        <a:p>
          <a:endParaRPr lang="en-US"/>
        </a:p>
      </dgm:t>
    </dgm:pt>
    <dgm:pt modelId="{D2373E47-4BDF-4782-846F-8E58256D96A0}" type="sibTrans" cxnId="{C10453F0-2F67-4206-8063-DDA01626370B}">
      <dgm:prSet/>
      <dgm:spPr/>
      <dgm:t>
        <a:bodyPr/>
        <a:lstStyle/>
        <a:p>
          <a:endParaRPr lang="en-US"/>
        </a:p>
      </dgm:t>
    </dgm:pt>
    <dgm:pt modelId="{7E2770AB-24BA-42EF-9F4C-BB228DBE2A45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How to check Multicollinearity?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F3E9504-43F2-4DC0-87D8-B04B64B72EB7}" type="parTrans" cxnId="{CD3AD180-EE8F-4B6B-9FCF-89EC7B3EBA2B}">
      <dgm:prSet/>
      <dgm:spPr/>
      <dgm:t>
        <a:bodyPr/>
        <a:lstStyle/>
        <a:p>
          <a:endParaRPr lang="en-US"/>
        </a:p>
      </dgm:t>
    </dgm:pt>
    <dgm:pt modelId="{9465811F-1A21-4594-B493-A15355402E95}" type="sibTrans" cxnId="{CD3AD180-EE8F-4B6B-9FCF-89EC7B3EBA2B}">
      <dgm:prSet/>
      <dgm:spPr/>
      <dgm:t>
        <a:bodyPr/>
        <a:lstStyle/>
        <a:p>
          <a:endParaRPr lang="en-US"/>
        </a:p>
      </dgm:t>
    </dgm:pt>
    <dgm:pt modelId="{8173F72F-8A4D-44D9-ADD9-6F80FB09EC5A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Solution for Multicollinearity Issue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4607031-21E2-4A7E-A374-BA12767C7DC8}" type="parTrans" cxnId="{450CA7CE-97EC-4820-AA2A-405A2FB9F1DD}">
      <dgm:prSet/>
      <dgm:spPr/>
      <dgm:t>
        <a:bodyPr/>
        <a:lstStyle/>
        <a:p>
          <a:endParaRPr lang="en-US"/>
        </a:p>
      </dgm:t>
    </dgm:pt>
    <dgm:pt modelId="{A3AA9F14-940E-455F-BD31-4FC249E91216}" type="sibTrans" cxnId="{450CA7CE-97EC-4820-AA2A-405A2FB9F1DD}">
      <dgm:prSet/>
      <dgm:spPr/>
      <dgm:t>
        <a:bodyPr/>
        <a:lstStyle/>
        <a:p>
          <a:endParaRPr lang="en-US"/>
        </a:p>
      </dgm:t>
    </dgm:pt>
    <dgm:pt modelId="{895DC111-1167-D645-8159-18CA40B106CA}" type="pres">
      <dgm:prSet presAssocID="{3FAA35A2-3DF1-4388-BA47-580F3ACC37D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A6BCB2E-F4BC-C040-999D-B6B475BD2644}" type="pres">
      <dgm:prSet presAssocID="{18656B3F-93EE-4003-BF57-F4F928F3094B}" presName="root" presStyleCnt="0"/>
      <dgm:spPr/>
    </dgm:pt>
    <dgm:pt modelId="{CD53577D-4513-8E4E-B640-B734A3794AAB}" type="pres">
      <dgm:prSet presAssocID="{18656B3F-93EE-4003-BF57-F4F928F3094B}" presName="rootComposite" presStyleCnt="0"/>
      <dgm:spPr/>
    </dgm:pt>
    <dgm:pt modelId="{970AB984-A0E5-404F-A488-0BBFBAE66156}" type="pres">
      <dgm:prSet presAssocID="{18656B3F-93EE-4003-BF57-F4F928F3094B}" presName="rootText" presStyleLbl="node1" presStyleIdx="0" presStyleCnt="3"/>
      <dgm:spPr/>
    </dgm:pt>
    <dgm:pt modelId="{EB3EA9A3-ABF9-F44C-B0BA-9BB762ECB6D7}" type="pres">
      <dgm:prSet presAssocID="{18656B3F-93EE-4003-BF57-F4F928F3094B}" presName="rootConnector" presStyleLbl="node1" presStyleIdx="0" presStyleCnt="3"/>
      <dgm:spPr/>
    </dgm:pt>
    <dgm:pt modelId="{AE3606C9-E755-9E40-85F4-0A41DF313CA9}" type="pres">
      <dgm:prSet presAssocID="{18656B3F-93EE-4003-BF57-F4F928F3094B}" presName="childShape" presStyleCnt="0"/>
      <dgm:spPr/>
    </dgm:pt>
    <dgm:pt modelId="{934FC815-412F-5346-A358-1B2D4D76360E}" type="pres">
      <dgm:prSet presAssocID="{7E2770AB-24BA-42EF-9F4C-BB228DBE2A45}" presName="root" presStyleCnt="0"/>
      <dgm:spPr/>
    </dgm:pt>
    <dgm:pt modelId="{7C49A521-BB34-F64D-85B3-52B7B2261578}" type="pres">
      <dgm:prSet presAssocID="{7E2770AB-24BA-42EF-9F4C-BB228DBE2A45}" presName="rootComposite" presStyleCnt="0"/>
      <dgm:spPr/>
    </dgm:pt>
    <dgm:pt modelId="{CA87B678-87A8-5343-ACC7-45EF49D47037}" type="pres">
      <dgm:prSet presAssocID="{7E2770AB-24BA-42EF-9F4C-BB228DBE2A45}" presName="rootText" presStyleLbl="node1" presStyleIdx="1" presStyleCnt="3"/>
      <dgm:spPr/>
    </dgm:pt>
    <dgm:pt modelId="{96287A87-4F9A-E84A-8EC9-0F36AB10B9AA}" type="pres">
      <dgm:prSet presAssocID="{7E2770AB-24BA-42EF-9F4C-BB228DBE2A45}" presName="rootConnector" presStyleLbl="node1" presStyleIdx="1" presStyleCnt="3"/>
      <dgm:spPr/>
    </dgm:pt>
    <dgm:pt modelId="{14DACC7D-9E2F-3442-A0B7-5ECAE7519AB6}" type="pres">
      <dgm:prSet presAssocID="{7E2770AB-24BA-42EF-9F4C-BB228DBE2A45}" presName="childShape" presStyleCnt="0"/>
      <dgm:spPr/>
    </dgm:pt>
    <dgm:pt modelId="{B0B81AD1-6634-B742-B69A-CBC8BD774AAE}" type="pres">
      <dgm:prSet presAssocID="{8173F72F-8A4D-44D9-ADD9-6F80FB09EC5A}" presName="root" presStyleCnt="0"/>
      <dgm:spPr/>
    </dgm:pt>
    <dgm:pt modelId="{A956CF3F-56F1-9B48-AAE7-10C392F6ADEF}" type="pres">
      <dgm:prSet presAssocID="{8173F72F-8A4D-44D9-ADD9-6F80FB09EC5A}" presName="rootComposite" presStyleCnt="0"/>
      <dgm:spPr/>
    </dgm:pt>
    <dgm:pt modelId="{06DAF08A-7F8B-5943-8011-B6EB0E246DFE}" type="pres">
      <dgm:prSet presAssocID="{8173F72F-8A4D-44D9-ADD9-6F80FB09EC5A}" presName="rootText" presStyleLbl="node1" presStyleIdx="2" presStyleCnt="3"/>
      <dgm:spPr/>
    </dgm:pt>
    <dgm:pt modelId="{448D12FF-B985-2244-9488-E753434E4242}" type="pres">
      <dgm:prSet presAssocID="{8173F72F-8A4D-44D9-ADD9-6F80FB09EC5A}" presName="rootConnector" presStyleLbl="node1" presStyleIdx="2" presStyleCnt="3"/>
      <dgm:spPr/>
    </dgm:pt>
    <dgm:pt modelId="{5455E6BD-4358-1E4A-B0C7-B3446B206ED9}" type="pres">
      <dgm:prSet presAssocID="{8173F72F-8A4D-44D9-ADD9-6F80FB09EC5A}" presName="childShape" presStyleCnt="0"/>
      <dgm:spPr/>
    </dgm:pt>
  </dgm:ptLst>
  <dgm:cxnLst>
    <dgm:cxn modelId="{B3FB8B11-1445-1541-9280-765E4A214089}" type="presOf" srcId="{8173F72F-8A4D-44D9-ADD9-6F80FB09EC5A}" destId="{448D12FF-B985-2244-9488-E753434E4242}" srcOrd="1" destOrd="0" presId="urn:microsoft.com/office/officeart/2005/8/layout/hierarchy3"/>
    <dgm:cxn modelId="{1BFECA21-045B-DD4F-ABE1-540B1C355321}" type="presOf" srcId="{3FAA35A2-3DF1-4388-BA47-580F3ACC37DD}" destId="{895DC111-1167-D645-8159-18CA40B106CA}" srcOrd="0" destOrd="0" presId="urn:microsoft.com/office/officeart/2005/8/layout/hierarchy3"/>
    <dgm:cxn modelId="{CD3AD180-EE8F-4B6B-9FCF-89EC7B3EBA2B}" srcId="{3FAA35A2-3DF1-4388-BA47-580F3ACC37DD}" destId="{7E2770AB-24BA-42EF-9F4C-BB228DBE2A45}" srcOrd="1" destOrd="0" parTransId="{9F3E9504-43F2-4DC0-87D8-B04B64B72EB7}" sibTransId="{9465811F-1A21-4594-B493-A15355402E95}"/>
    <dgm:cxn modelId="{0E16749C-E5DF-F643-8886-2BF1301AB2A4}" type="presOf" srcId="{7E2770AB-24BA-42EF-9F4C-BB228DBE2A45}" destId="{CA87B678-87A8-5343-ACC7-45EF49D47037}" srcOrd="0" destOrd="0" presId="urn:microsoft.com/office/officeart/2005/8/layout/hierarchy3"/>
    <dgm:cxn modelId="{E848ABC4-8281-594D-AC41-EBAA6F0A584B}" type="presOf" srcId="{18656B3F-93EE-4003-BF57-F4F928F3094B}" destId="{970AB984-A0E5-404F-A488-0BBFBAE66156}" srcOrd="0" destOrd="0" presId="urn:microsoft.com/office/officeart/2005/8/layout/hierarchy3"/>
    <dgm:cxn modelId="{7042E9C8-1C7E-DB46-BE5F-A621958EAD0D}" type="presOf" srcId="{8173F72F-8A4D-44D9-ADD9-6F80FB09EC5A}" destId="{06DAF08A-7F8B-5943-8011-B6EB0E246DFE}" srcOrd="0" destOrd="0" presId="urn:microsoft.com/office/officeart/2005/8/layout/hierarchy3"/>
    <dgm:cxn modelId="{CB56C3CB-A8B1-5D49-B8F2-B0898BB55DC1}" type="presOf" srcId="{18656B3F-93EE-4003-BF57-F4F928F3094B}" destId="{EB3EA9A3-ABF9-F44C-B0BA-9BB762ECB6D7}" srcOrd="1" destOrd="0" presId="urn:microsoft.com/office/officeart/2005/8/layout/hierarchy3"/>
    <dgm:cxn modelId="{450CA7CE-97EC-4820-AA2A-405A2FB9F1DD}" srcId="{3FAA35A2-3DF1-4388-BA47-580F3ACC37DD}" destId="{8173F72F-8A4D-44D9-ADD9-6F80FB09EC5A}" srcOrd="2" destOrd="0" parTransId="{64607031-21E2-4A7E-A374-BA12767C7DC8}" sibTransId="{A3AA9F14-940E-455F-BD31-4FC249E91216}"/>
    <dgm:cxn modelId="{71CC8DCF-F7A3-D243-B4F3-78C3949FDB9A}" type="presOf" srcId="{7E2770AB-24BA-42EF-9F4C-BB228DBE2A45}" destId="{96287A87-4F9A-E84A-8EC9-0F36AB10B9AA}" srcOrd="1" destOrd="0" presId="urn:microsoft.com/office/officeart/2005/8/layout/hierarchy3"/>
    <dgm:cxn modelId="{C10453F0-2F67-4206-8063-DDA01626370B}" srcId="{3FAA35A2-3DF1-4388-BA47-580F3ACC37DD}" destId="{18656B3F-93EE-4003-BF57-F4F928F3094B}" srcOrd="0" destOrd="0" parTransId="{80167471-7F65-4D35-9BCD-4F7EED54DAD3}" sibTransId="{D2373E47-4BDF-4782-846F-8E58256D96A0}"/>
    <dgm:cxn modelId="{E0ECA9B2-8345-244F-9C0F-B96BE9E34476}" type="presParOf" srcId="{895DC111-1167-D645-8159-18CA40B106CA}" destId="{1A6BCB2E-F4BC-C040-999D-B6B475BD2644}" srcOrd="0" destOrd="0" presId="urn:microsoft.com/office/officeart/2005/8/layout/hierarchy3"/>
    <dgm:cxn modelId="{8BCC1BD3-54F0-494B-97B9-E0320C16C380}" type="presParOf" srcId="{1A6BCB2E-F4BC-C040-999D-B6B475BD2644}" destId="{CD53577D-4513-8E4E-B640-B734A3794AAB}" srcOrd="0" destOrd="0" presId="urn:microsoft.com/office/officeart/2005/8/layout/hierarchy3"/>
    <dgm:cxn modelId="{889EF2B3-FEA7-A14C-A042-95B6F656F4C0}" type="presParOf" srcId="{CD53577D-4513-8E4E-B640-B734A3794AAB}" destId="{970AB984-A0E5-404F-A488-0BBFBAE66156}" srcOrd="0" destOrd="0" presId="urn:microsoft.com/office/officeart/2005/8/layout/hierarchy3"/>
    <dgm:cxn modelId="{A7BE5483-16FE-CA4B-B25A-89EF3F5D8F06}" type="presParOf" srcId="{CD53577D-4513-8E4E-B640-B734A3794AAB}" destId="{EB3EA9A3-ABF9-F44C-B0BA-9BB762ECB6D7}" srcOrd="1" destOrd="0" presId="urn:microsoft.com/office/officeart/2005/8/layout/hierarchy3"/>
    <dgm:cxn modelId="{275E71BE-A9FE-E848-A1C5-19BEF5C5DB8A}" type="presParOf" srcId="{1A6BCB2E-F4BC-C040-999D-B6B475BD2644}" destId="{AE3606C9-E755-9E40-85F4-0A41DF313CA9}" srcOrd="1" destOrd="0" presId="urn:microsoft.com/office/officeart/2005/8/layout/hierarchy3"/>
    <dgm:cxn modelId="{0D6640E7-A84E-3F48-895A-ECADE00FE32C}" type="presParOf" srcId="{895DC111-1167-D645-8159-18CA40B106CA}" destId="{934FC815-412F-5346-A358-1B2D4D76360E}" srcOrd="1" destOrd="0" presId="urn:microsoft.com/office/officeart/2005/8/layout/hierarchy3"/>
    <dgm:cxn modelId="{4CF380B8-1C15-5244-AD1F-50B8D17AD379}" type="presParOf" srcId="{934FC815-412F-5346-A358-1B2D4D76360E}" destId="{7C49A521-BB34-F64D-85B3-52B7B2261578}" srcOrd="0" destOrd="0" presId="urn:microsoft.com/office/officeart/2005/8/layout/hierarchy3"/>
    <dgm:cxn modelId="{BE39806F-80A2-9C4C-8E41-9E1D3DF620E4}" type="presParOf" srcId="{7C49A521-BB34-F64D-85B3-52B7B2261578}" destId="{CA87B678-87A8-5343-ACC7-45EF49D47037}" srcOrd="0" destOrd="0" presId="urn:microsoft.com/office/officeart/2005/8/layout/hierarchy3"/>
    <dgm:cxn modelId="{03C4A214-59CF-3342-A888-CCF78EFEF505}" type="presParOf" srcId="{7C49A521-BB34-F64D-85B3-52B7B2261578}" destId="{96287A87-4F9A-E84A-8EC9-0F36AB10B9AA}" srcOrd="1" destOrd="0" presId="urn:microsoft.com/office/officeart/2005/8/layout/hierarchy3"/>
    <dgm:cxn modelId="{4E75FC45-9D7D-3442-83D8-C96C932FFE92}" type="presParOf" srcId="{934FC815-412F-5346-A358-1B2D4D76360E}" destId="{14DACC7D-9E2F-3442-A0B7-5ECAE7519AB6}" srcOrd="1" destOrd="0" presId="urn:microsoft.com/office/officeart/2005/8/layout/hierarchy3"/>
    <dgm:cxn modelId="{0A0F762F-E679-9245-8822-C695CAB8C898}" type="presParOf" srcId="{895DC111-1167-D645-8159-18CA40B106CA}" destId="{B0B81AD1-6634-B742-B69A-CBC8BD774AAE}" srcOrd="2" destOrd="0" presId="urn:microsoft.com/office/officeart/2005/8/layout/hierarchy3"/>
    <dgm:cxn modelId="{C949AF83-BC49-D84C-AEC6-8174C1A530E2}" type="presParOf" srcId="{B0B81AD1-6634-B742-B69A-CBC8BD774AAE}" destId="{A956CF3F-56F1-9B48-AAE7-10C392F6ADEF}" srcOrd="0" destOrd="0" presId="urn:microsoft.com/office/officeart/2005/8/layout/hierarchy3"/>
    <dgm:cxn modelId="{28F669D9-4D2D-5A42-B0DD-84752CA455B2}" type="presParOf" srcId="{A956CF3F-56F1-9B48-AAE7-10C392F6ADEF}" destId="{06DAF08A-7F8B-5943-8011-B6EB0E246DFE}" srcOrd="0" destOrd="0" presId="urn:microsoft.com/office/officeart/2005/8/layout/hierarchy3"/>
    <dgm:cxn modelId="{D5C5789D-5805-744A-AEB2-C7A29DDC532C}" type="presParOf" srcId="{A956CF3F-56F1-9B48-AAE7-10C392F6ADEF}" destId="{448D12FF-B985-2244-9488-E753434E4242}" srcOrd="1" destOrd="0" presId="urn:microsoft.com/office/officeart/2005/8/layout/hierarchy3"/>
    <dgm:cxn modelId="{626E653E-E5B0-8848-B967-DA7D35EA3DDE}" type="presParOf" srcId="{B0B81AD1-6634-B742-B69A-CBC8BD774AAE}" destId="{5455E6BD-4358-1E4A-B0C7-B3446B206ED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EDB221E-B464-4623-B316-D9DCCC886E74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8D3AB06-520B-4A47-8E4A-D490500705E5}">
      <dgm:prSet/>
      <dgm:spPr/>
      <dgm:t>
        <a:bodyPr/>
        <a:lstStyle/>
        <a:p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정규화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CF6CA38-D323-4592-A518-13CD0B39042E}" type="parTrans" cxnId="{B6314025-5699-44AF-ABDF-6C0FFE4D1C51}">
      <dgm:prSet/>
      <dgm:spPr/>
      <dgm:t>
        <a:bodyPr/>
        <a:lstStyle/>
        <a:p>
          <a:endParaRPr lang="en-US"/>
        </a:p>
      </dgm:t>
    </dgm:pt>
    <dgm:pt modelId="{077CCCB5-5006-49F5-9751-5D2540CE56CF}" type="sibTrans" cxnId="{B6314025-5699-44AF-ABDF-6C0FFE4D1C51}">
      <dgm:prSet/>
      <dgm:spPr/>
      <dgm:t>
        <a:bodyPr/>
        <a:lstStyle/>
        <a:p>
          <a:endParaRPr lang="en-US"/>
        </a:p>
      </dgm:t>
    </dgm:pt>
    <dgm:pt modelId="{76E9EF41-5B12-40DF-A976-3C6C818FA67B}">
      <dgm:prSet/>
      <dgm:spPr/>
      <dgm:t>
        <a:bodyPr/>
        <a:lstStyle/>
        <a:p>
          <a:r>
            <a:rPr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의존적인 변수 삭제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8C78265-1135-43E8-AD24-B4076D03353C}" type="parTrans" cxnId="{21DDB59A-4235-436D-9BD6-C2E42551C20B}">
      <dgm:prSet/>
      <dgm:spPr/>
      <dgm:t>
        <a:bodyPr/>
        <a:lstStyle/>
        <a:p>
          <a:endParaRPr lang="en-US"/>
        </a:p>
      </dgm:t>
    </dgm:pt>
    <dgm:pt modelId="{2E31D7D3-2191-46F1-AF0D-9262C5F2C52A}" type="sibTrans" cxnId="{21DDB59A-4235-436D-9BD6-C2E42551C20B}">
      <dgm:prSet/>
      <dgm:spPr/>
      <dgm:t>
        <a:bodyPr/>
        <a:lstStyle/>
        <a:p>
          <a:endParaRPr lang="en-US"/>
        </a:p>
      </dgm:t>
    </dgm:pt>
    <dgm:pt modelId="{4B1500A1-F220-4853-899D-D46848C44750}">
      <dgm:prSet/>
      <dgm:spPr/>
      <dgm:t>
        <a:bodyPr/>
        <a:lstStyle/>
        <a:p>
          <a:r>
            <a:rPr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PCA</a:t>
          </a:r>
        </a:p>
      </dgm:t>
    </dgm:pt>
    <dgm:pt modelId="{698226D4-EDDB-4EDE-AC78-68DD69A4A6DC}" type="parTrans" cxnId="{14B1D74E-6BA8-4350-AD9D-740B003CCDE9}">
      <dgm:prSet/>
      <dgm:spPr/>
      <dgm:t>
        <a:bodyPr/>
        <a:lstStyle/>
        <a:p>
          <a:endParaRPr lang="en-US"/>
        </a:p>
      </dgm:t>
    </dgm:pt>
    <dgm:pt modelId="{32F2F8B6-A2A2-4F27-9CCD-702A542D5370}" type="sibTrans" cxnId="{14B1D74E-6BA8-4350-AD9D-740B003CCDE9}">
      <dgm:prSet/>
      <dgm:spPr/>
      <dgm:t>
        <a:bodyPr/>
        <a:lstStyle/>
        <a:p>
          <a:endParaRPr lang="en-US"/>
        </a:p>
      </dgm:t>
    </dgm:pt>
    <dgm:pt modelId="{5C1CF224-7763-F64F-8BA3-6DA6CC8EDD92}" type="pres">
      <dgm:prSet presAssocID="{DEDB221E-B464-4623-B316-D9DCCC886E74}" presName="Name0" presStyleCnt="0">
        <dgm:presLayoutVars>
          <dgm:dir/>
          <dgm:resizeHandles val="exact"/>
        </dgm:presLayoutVars>
      </dgm:prSet>
      <dgm:spPr/>
    </dgm:pt>
    <dgm:pt modelId="{FA7D67D1-7300-3645-B766-453CE7EB33D2}" type="pres">
      <dgm:prSet presAssocID="{08D3AB06-520B-4A47-8E4A-D490500705E5}" presName="parTxOnly" presStyleLbl="node1" presStyleIdx="0" presStyleCnt="3">
        <dgm:presLayoutVars>
          <dgm:bulletEnabled val="1"/>
        </dgm:presLayoutVars>
      </dgm:prSet>
      <dgm:spPr/>
    </dgm:pt>
    <dgm:pt modelId="{5896804E-0110-0C43-837D-C1D96179381C}" type="pres">
      <dgm:prSet presAssocID="{077CCCB5-5006-49F5-9751-5D2540CE56CF}" presName="parSpace" presStyleCnt="0"/>
      <dgm:spPr/>
    </dgm:pt>
    <dgm:pt modelId="{6882F0A4-3772-B24F-BDB6-1907B420BDA0}" type="pres">
      <dgm:prSet presAssocID="{76E9EF41-5B12-40DF-A976-3C6C818FA67B}" presName="parTxOnly" presStyleLbl="node1" presStyleIdx="1" presStyleCnt="3">
        <dgm:presLayoutVars>
          <dgm:bulletEnabled val="1"/>
        </dgm:presLayoutVars>
      </dgm:prSet>
      <dgm:spPr/>
    </dgm:pt>
    <dgm:pt modelId="{B9AC3DA0-E9FE-A942-93A4-42C9BAC8DE46}" type="pres">
      <dgm:prSet presAssocID="{2E31D7D3-2191-46F1-AF0D-9262C5F2C52A}" presName="parSpace" presStyleCnt="0"/>
      <dgm:spPr/>
    </dgm:pt>
    <dgm:pt modelId="{F4671B0A-468F-B04D-AB6A-6053F77E2DB8}" type="pres">
      <dgm:prSet presAssocID="{4B1500A1-F220-4853-899D-D46848C44750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B6314025-5699-44AF-ABDF-6C0FFE4D1C51}" srcId="{DEDB221E-B464-4623-B316-D9DCCC886E74}" destId="{08D3AB06-520B-4A47-8E4A-D490500705E5}" srcOrd="0" destOrd="0" parTransId="{0CF6CA38-D323-4592-A518-13CD0B39042E}" sibTransId="{077CCCB5-5006-49F5-9751-5D2540CE56CF}"/>
    <dgm:cxn modelId="{D2A40527-ADBA-E148-97C8-4F2151F21810}" type="presOf" srcId="{76E9EF41-5B12-40DF-A976-3C6C818FA67B}" destId="{6882F0A4-3772-B24F-BDB6-1907B420BDA0}" srcOrd="0" destOrd="0" presId="urn:microsoft.com/office/officeart/2005/8/layout/hChevron3"/>
    <dgm:cxn modelId="{14B1D74E-6BA8-4350-AD9D-740B003CCDE9}" srcId="{DEDB221E-B464-4623-B316-D9DCCC886E74}" destId="{4B1500A1-F220-4853-899D-D46848C44750}" srcOrd="2" destOrd="0" parTransId="{698226D4-EDDB-4EDE-AC78-68DD69A4A6DC}" sibTransId="{32F2F8B6-A2A2-4F27-9CCD-702A542D5370}"/>
    <dgm:cxn modelId="{876B9F50-4725-1D4B-9461-4D312D0D21F3}" type="presOf" srcId="{08D3AB06-520B-4A47-8E4A-D490500705E5}" destId="{FA7D67D1-7300-3645-B766-453CE7EB33D2}" srcOrd="0" destOrd="0" presId="urn:microsoft.com/office/officeart/2005/8/layout/hChevron3"/>
    <dgm:cxn modelId="{21DDB59A-4235-436D-9BD6-C2E42551C20B}" srcId="{DEDB221E-B464-4623-B316-D9DCCC886E74}" destId="{76E9EF41-5B12-40DF-A976-3C6C818FA67B}" srcOrd="1" destOrd="0" parTransId="{98C78265-1135-43E8-AD24-B4076D03353C}" sibTransId="{2E31D7D3-2191-46F1-AF0D-9262C5F2C52A}"/>
    <dgm:cxn modelId="{741F53E3-F15F-E740-B1AC-E431F13515B5}" type="presOf" srcId="{4B1500A1-F220-4853-899D-D46848C44750}" destId="{F4671B0A-468F-B04D-AB6A-6053F77E2DB8}" srcOrd="0" destOrd="0" presId="urn:microsoft.com/office/officeart/2005/8/layout/hChevron3"/>
    <dgm:cxn modelId="{5B6C30E4-E660-E041-9304-FF770A421388}" type="presOf" srcId="{DEDB221E-B464-4623-B316-D9DCCC886E74}" destId="{5C1CF224-7763-F64F-8BA3-6DA6CC8EDD92}" srcOrd="0" destOrd="0" presId="urn:microsoft.com/office/officeart/2005/8/layout/hChevron3"/>
    <dgm:cxn modelId="{03677BA6-B2ED-0B4D-A07E-240F794B9305}" type="presParOf" srcId="{5C1CF224-7763-F64F-8BA3-6DA6CC8EDD92}" destId="{FA7D67D1-7300-3645-B766-453CE7EB33D2}" srcOrd="0" destOrd="0" presId="urn:microsoft.com/office/officeart/2005/8/layout/hChevron3"/>
    <dgm:cxn modelId="{AFA4E78C-D295-9C40-BDC2-9F414B6500B1}" type="presParOf" srcId="{5C1CF224-7763-F64F-8BA3-6DA6CC8EDD92}" destId="{5896804E-0110-0C43-837D-C1D96179381C}" srcOrd="1" destOrd="0" presId="urn:microsoft.com/office/officeart/2005/8/layout/hChevron3"/>
    <dgm:cxn modelId="{F3B680F0-3472-F540-BCA6-4FC87960D1A9}" type="presParOf" srcId="{5C1CF224-7763-F64F-8BA3-6DA6CC8EDD92}" destId="{6882F0A4-3772-B24F-BDB6-1907B420BDA0}" srcOrd="2" destOrd="0" presId="urn:microsoft.com/office/officeart/2005/8/layout/hChevron3"/>
    <dgm:cxn modelId="{75EE6B13-C168-2540-A685-E885E46F5E8E}" type="presParOf" srcId="{5C1CF224-7763-F64F-8BA3-6DA6CC8EDD92}" destId="{B9AC3DA0-E9FE-A942-93A4-42C9BAC8DE46}" srcOrd="3" destOrd="0" presId="urn:microsoft.com/office/officeart/2005/8/layout/hChevron3"/>
    <dgm:cxn modelId="{FF07F3C9-E0B8-9A43-9AA3-16998037D9B0}" type="presParOf" srcId="{5C1CF224-7763-F64F-8BA3-6DA6CC8EDD92}" destId="{F4671B0A-468F-B04D-AB6A-6053F77E2DB8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EAEC717-20AC-46C1-A380-5C2BA2A1771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24E7DEA-AAF5-4927-931C-5BF8C35063C4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Regression Regularization Method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831BF60-8E5C-453C-A4CE-865856ED5B62}" type="parTrans" cxnId="{536F41AA-1B50-47F0-B74E-162DB9CEFB06}">
      <dgm:prSet/>
      <dgm:spPr/>
      <dgm:t>
        <a:bodyPr/>
        <a:lstStyle/>
        <a:p>
          <a:endParaRPr lang="en-US"/>
        </a:p>
      </dgm:t>
    </dgm:pt>
    <dgm:pt modelId="{844DDF7D-F77E-45B7-88B3-93E6CE54AAC6}" type="sibTrans" cxnId="{536F41AA-1B50-47F0-B74E-162DB9CEFB06}">
      <dgm:prSet/>
      <dgm:spPr/>
      <dgm:t>
        <a:bodyPr/>
        <a:lstStyle/>
        <a:p>
          <a:endParaRPr lang="en-US"/>
        </a:p>
      </dgm:t>
    </dgm:pt>
    <dgm:pt modelId="{2EA4D0D8-8270-472D-9BBA-2FF53449B7B7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Logistic Regression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46D5E9C-A442-4000-AC52-AD5749E4449A}" type="parTrans" cxnId="{1431EA71-CE57-47E4-9E27-4F05994D0264}">
      <dgm:prSet/>
      <dgm:spPr/>
      <dgm:t>
        <a:bodyPr/>
        <a:lstStyle/>
        <a:p>
          <a:endParaRPr lang="en-US"/>
        </a:p>
      </dgm:t>
    </dgm:pt>
    <dgm:pt modelId="{5D5771AE-A662-4533-B631-BB63A78AF88E}" type="sibTrans" cxnId="{1431EA71-CE57-47E4-9E27-4F05994D0264}">
      <dgm:prSet/>
      <dgm:spPr/>
      <dgm:t>
        <a:bodyPr/>
        <a:lstStyle/>
        <a:p>
          <a:endParaRPr lang="en-US"/>
        </a:p>
      </dgm:t>
    </dgm:pt>
    <dgm:pt modelId="{908160FF-D252-461C-A564-D53EB613A67B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Regression Tree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F6F0651E-7A7E-4CEE-BBBD-C78A5188B2A3}" type="parTrans" cxnId="{F8EA5B8C-076E-4343-BA28-11A791CBC315}">
      <dgm:prSet/>
      <dgm:spPr/>
      <dgm:t>
        <a:bodyPr/>
        <a:lstStyle/>
        <a:p>
          <a:endParaRPr lang="en-US"/>
        </a:p>
      </dgm:t>
    </dgm:pt>
    <dgm:pt modelId="{F2986249-8068-47AB-B079-A2F328753DF4}" type="sibTrans" cxnId="{F8EA5B8C-076E-4343-BA28-11A791CBC315}">
      <dgm:prSet/>
      <dgm:spPr/>
      <dgm:t>
        <a:bodyPr/>
        <a:lstStyle/>
        <a:p>
          <a:endParaRPr lang="en-US"/>
        </a:p>
      </dgm:t>
    </dgm:pt>
    <dgm:pt modelId="{2CA42AC2-8058-48C0-8E2E-29929128CA93}" type="pres">
      <dgm:prSet presAssocID="{DEAEC717-20AC-46C1-A380-5C2BA2A17719}" presName="root" presStyleCnt="0">
        <dgm:presLayoutVars>
          <dgm:dir/>
          <dgm:resizeHandles val="exact"/>
        </dgm:presLayoutVars>
      </dgm:prSet>
      <dgm:spPr/>
    </dgm:pt>
    <dgm:pt modelId="{2EBC96CA-871B-4F88-B25D-7554771825BC}" type="pres">
      <dgm:prSet presAssocID="{824E7DEA-AAF5-4927-931C-5BF8C35063C4}" presName="compNode" presStyleCnt="0"/>
      <dgm:spPr/>
    </dgm:pt>
    <dgm:pt modelId="{165486E5-5023-4CD7-9561-F57CA0245AC8}" type="pres">
      <dgm:prSet presAssocID="{824E7DEA-AAF5-4927-931C-5BF8C35063C4}" presName="iconBgRect" presStyleLbl="bgShp" presStyleIdx="0" presStyleCnt="3"/>
      <dgm:spPr/>
    </dgm:pt>
    <dgm:pt modelId="{151911B6-9E2B-4F07-8493-BBC35245289F}" type="pres">
      <dgm:prSet presAssocID="{824E7DEA-AAF5-4927-931C-5BF8C35063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FE8253E7-EF53-473C-85E9-6FE70C65CC7C}" type="pres">
      <dgm:prSet presAssocID="{824E7DEA-AAF5-4927-931C-5BF8C35063C4}" presName="spaceRect" presStyleCnt="0"/>
      <dgm:spPr/>
    </dgm:pt>
    <dgm:pt modelId="{22D53B72-DDD1-48F7-801D-F0DCF4F02EF6}" type="pres">
      <dgm:prSet presAssocID="{824E7DEA-AAF5-4927-931C-5BF8C35063C4}" presName="textRect" presStyleLbl="revTx" presStyleIdx="0" presStyleCnt="3">
        <dgm:presLayoutVars>
          <dgm:chMax val="1"/>
          <dgm:chPref val="1"/>
        </dgm:presLayoutVars>
      </dgm:prSet>
      <dgm:spPr/>
    </dgm:pt>
    <dgm:pt modelId="{BFEE4554-18C8-44A9-A1A6-F9481E5E76C4}" type="pres">
      <dgm:prSet presAssocID="{844DDF7D-F77E-45B7-88B3-93E6CE54AAC6}" presName="sibTrans" presStyleCnt="0"/>
      <dgm:spPr/>
    </dgm:pt>
    <dgm:pt modelId="{513A1C55-8E32-4F86-937B-68FA50D3C4E9}" type="pres">
      <dgm:prSet presAssocID="{2EA4D0D8-8270-472D-9BBA-2FF53449B7B7}" presName="compNode" presStyleCnt="0"/>
      <dgm:spPr/>
    </dgm:pt>
    <dgm:pt modelId="{29D6324B-5B51-45F9-9E58-44A7ADB6B673}" type="pres">
      <dgm:prSet presAssocID="{2EA4D0D8-8270-472D-9BBA-2FF53449B7B7}" presName="iconBgRect" presStyleLbl="bgShp" presStyleIdx="1" presStyleCnt="3"/>
      <dgm:spPr/>
    </dgm:pt>
    <dgm:pt modelId="{D299A0C1-7165-4EA3-874B-4FA798FC0483}" type="pres">
      <dgm:prSet presAssocID="{2EA4D0D8-8270-472D-9BBA-2FF53449B7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708CD3F-6011-4FEF-AD9B-FA16EF2A0C61}" type="pres">
      <dgm:prSet presAssocID="{2EA4D0D8-8270-472D-9BBA-2FF53449B7B7}" presName="spaceRect" presStyleCnt="0"/>
      <dgm:spPr/>
    </dgm:pt>
    <dgm:pt modelId="{7312B526-7AC9-4D1E-8857-BE624CCADF1F}" type="pres">
      <dgm:prSet presAssocID="{2EA4D0D8-8270-472D-9BBA-2FF53449B7B7}" presName="textRect" presStyleLbl="revTx" presStyleIdx="1" presStyleCnt="3">
        <dgm:presLayoutVars>
          <dgm:chMax val="1"/>
          <dgm:chPref val="1"/>
        </dgm:presLayoutVars>
      </dgm:prSet>
      <dgm:spPr/>
    </dgm:pt>
    <dgm:pt modelId="{D9C5E485-C459-48E2-B2A2-35B2EBC289CA}" type="pres">
      <dgm:prSet presAssocID="{5D5771AE-A662-4533-B631-BB63A78AF88E}" presName="sibTrans" presStyleCnt="0"/>
      <dgm:spPr/>
    </dgm:pt>
    <dgm:pt modelId="{522AC9A0-5F03-487E-B213-07BED718654C}" type="pres">
      <dgm:prSet presAssocID="{908160FF-D252-461C-A564-D53EB613A67B}" presName="compNode" presStyleCnt="0"/>
      <dgm:spPr/>
    </dgm:pt>
    <dgm:pt modelId="{809CB29E-3FA2-4579-84DB-3FEB1A4FF0E9}" type="pres">
      <dgm:prSet presAssocID="{908160FF-D252-461C-A564-D53EB613A67B}" presName="iconBgRect" presStyleLbl="bgShp" presStyleIdx="2" presStyleCnt="3"/>
      <dgm:spPr/>
    </dgm:pt>
    <dgm:pt modelId="{1BB8FBB8-5DB4-482F-8E3C-F02716658CDF}" type="pres">
      <dgm:prSet presAssocID="{908160FF-D252-461C-A564-D53EB613A6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6036E02-781D-4DE3-8B9F-D8DBB6331362}" type="pres">
      <dgm:prSet presAssocID="{908160FF-D252-461C-A564-D53EB613A67B}" presName="spaceRect" presStyleCnt="0"/>
      <dgm:spPr/>
    </dgm:pt>
    <dgm:pt modelId="{ECE05AE0-6711-42C9-AADF-2142B687F908}" type="pres">
      <dgm:prSet presAssocID="{908160FF-D252-461C-A564-D53EB613A67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B9D215-4C3D-42F5-8D55-9E5CA097D660}" type="presOf" srcId="{2EA4D0D8-8270-472D-9BBA-2FF53449B7B7}" destId="{7312B526-7AC9-4D1E-8857-BE624CCADF1F}" srcOrd="0" destOrd="0" presId="urn:microsoft.com/office/officeart/2018/5/layout/IconCircleLabelList"/>
    <dgm:cxn modelId="{1431EA71-CE57-47E4-9E27-4F05994D0264}" srcId="{DEAEC717-20AC-46C1-A380-5C2BA2A17719}" destId="{2EA4D0D8-8270-472D-9BBA-2FF53449B7B7}" srcOrd="1" destOrd="0" parTransId="{046D5E9C-A442-4000-AC52-AD5749E4449A}" sibTransId="{5D5771AE-A662-4533-B631-BB63A78AF88E}"/>
    <dgm:cxn modelId="{F8EA5B8C-076E-4343-BA28-11A791CBC315}" srcId="{DEAEC717-20AC-46C1-A380-5C2BA2A17719}" destId="{908160FF-D252-461C-A564-D53EB613A67B}" srcOrd="2" destOrd="0" parTransId="{F6F0651E-7A7E-4CEE-BBBD-C78A5188B2A3}" sibTransId="{F2986249-8068-47AB-B079-A2F328753DF4}"/>
    <dgm:cxn modelId="{139597A8-7629-49A2-B7AC-2F4036BB1B61}" type="presOf" srcId="{DEAEC717-20AC-46C1-A380-5C2BA2A17719}" destId="{2CA42AC2-8058-48C0-8E2E-29929128CA93}" srcOrd="0" destOrd="0" presId="urn:microsoft.com/office/officeart/2018/5/layout/IconCircleLabelList"/>
    <dgm:cxn modelId="{536F41AA-1B50-47F0-B74E-162DB9CEFB06}" srcId="{DEAEC717-20AC-46C1-A380-5C2BA2A17719}" destId="{824E7DEA-AAF5-4927-931C-5BF8C35063C4}" srcOrd="0" destOrd="0" parTransId="{0831BF60-8E5C-453C-A4CE-865856ED5B62}" sibTransId="{844DDF7D-F77E-45B7-88B3-93E6CE54AAC6}"/>
    <dgm:cxn modelId="{C60181B3-5BD1-4E8B-B675-113FDB86DEDB}" type="presOf" srcId="{824E7DEA-AAF5-4927-931C-5BF8C35063C4}" destId="{22D53B72-DDD1-48F7-801D-F0DCF4F02EF6}" srcOrd="0" destOrd="0" presId="urn:microsoft.com/office/officeart/2018/5/layout/IconCircleLabelList"/>
    <dgm:cxn modelId="{613922C8-45F6-4191-9992-33411787446D}" type="presOf" srcId="{908160FF-D252-461C-A564-D53EB613A67B}" destId="{ECE05AE0-6711-42C9-AADF-2142B687F908}" srcOrd="0" destOrd="0" presId="urn:microsoft.com/office/officeart/2018/5/layout/IconCircleLabelList"/>
    <dgm:cxn modelId="{BABA0202-F66B-459B-A517-1CAE5E53D4BB}" type="presParOf" srcId="{2CA42AC2-8058-48C0-8E2E-29929128CA93}" destId="{2EBC96CA-871B-4F88-B25D-7554771825BC}" srcOrd="0" destOrd="0" presId="urn:microsoft.com/office/officeart/2018/5/layout/IconCircleLabelList"/>
    <dgm:cxn modelId="{0DCB0284-3291-49D7-8B91-955599A73E41}" type="presParOf" srcId="{2EBC96CA-871B-4F88-B25D-7554771825BC}" destId="{165486E5-5023-4CD7-9561-F57CA0245AC8}" srcOrd="0" destOrd="0" presId="urn:microsoft.com/office/officeart/2018/5/layout/IconCircleLabelList"/>
    <dgm:cxn modelId="{1D55A86A-8F83-42C2-8DE2-4A52A3C39EA5}" type="presParOf" srcId="{2EBC96CA-871B-4F88-B25D-7554771825BC}" destId="{151911B6-9E2B-4F07-8493-BBC35245289F}" srcOrd="1" destOrd="0" presId="urn:microsoft.com/office/officeart/2018/5/layout/IconCircleLabelList"/>
    <dgm:cxn modelId="{356EF9D6-4D7D-4BE7-B321-F811922B338D}" type="presParOf" srcId="{2EBC96CA-871B-4F88-B25D-7554771825BC}" destId="{FE8253E7-EF53-473C-85E9-6FE70C65CC7C}" srcOrd="2" destOrd="0" presId="urn:microsoft.com/office/officeart/2018/5/layout/IconCircleLabelList"/>
    <dgm:cxn modelId="{5FC49D3B-84CC-4C7E-A348-10AE8A19C068}" type="presParOf" srcId="{2EBC96CA-871B-4F88-B25D-7554771825BC}" destId="{22D53B72-DDD1-48F7-801D-F0DCF4F02EF6}" srcOrd="3" destOrd="0" presId="urn:microsoft.com/office/officeart/2018/5/layout/IconCircleLabelList"/>
    <dgm:cxn modelId="{0B8451D7-1B6A-4460-8B5E-4E44B4A6FE84}" type="presParOf" srcId="{2CA42AC2-8058-48C0-8E2E-29929128CA93}" destId="{BFEE4554-18C8-44A9-A1A6-F9481E5E76C4}" srcOrd="1" destOrd="0" presId="urn:microsoft.com/office/officeart/2018/5/layout/IconCircleLabelList"/>
    <dgm:cxn modelId="{EAA25B30-8192-4BC1-B409-F9AF097C6683}" type="presParOf" srcId="{2CA42AC2-8058-48C0-8E2E-29929128CA93}" destId="{513A1C55-8E32-4F86-937B-68FA50D3C4E9}" srcOrd="2" destOrd="0" presId="urn:microsoft.com/office/officeart/2018/5/layout/IconCircleLabelList"/>
    <dgm:cxn modelId="{D7178890-F9FA-43C6-BD97-A1452E4CA263}" type="presParOf" srcId="{513A1C55-8E32-4F86-937B-68FA50D3C4E9}" destId="{29D6324B-5B51-45F9-9E58-44A7ADB6B673}" srcOrd="0" destOrd="0" presId="urn:microsoft.com/office/officeart/2018/5/layout/IconCircleLabelList"/>
    <dgm:cxn modelId="{B7155E5D-7B13-4519-B449-8CFDEA82C63A}" type="presParOf" srcId="{513A1C55-8E32-4F86-937B-68FA50D3C4E9}" destId="{D299A0C1-7165-4EA3-874B-4FA798FC0483}" srcOrd="1" destOrd="0" presId="urn:microsoft.com/office/officeart/2018/5/layout/IconCircleLabelList"/>
    <dgm:cxn modelId="{E5F71DB0-029B-4E4A-92BD-3DABBBB85051}" type="presParOf" srcId="{513A1C55-8E32-4F86-937B-68FA50D3C4E9}" destId="{B708CD3F-6011-4FEF-AD9B-FA16EF2A0C61}" srcOrd="2" destOrd="0" presId="urn:microsoft.com/office/officeart/2018/5/layout/IconCircleLabelList"/>
    <dgm:cxn modelId="{66115F83-B695-450C-87EE-ED998C701070}" type="presParOf" srcId="{513A1C55-8E32-4F86-937B-68FA50D3C4E9}" destId="{7312B526-7AC9-4D1E-8857-BE624CCADF1F}" srcOrd="3" destOrd="0" presId="urn:microsoft.com/office/officeart/2018/5/layout/IconCircleLabelList"/>
    <dgm:cxn modelId="{BAFEA2FF-EF39-486D-80D1-38177D307B4B}" type="presParOf" srcId="{2CA42AC2-8058-48C0-8E2E-29929128CA93}" destId="{D9C5E485-C459-48E2-B2A2-35B2EBC289CA}" srcOrd="3" destOrd="0" presId="urn:microsoft.com/office/officeart/2018/5/layout/IconCircleLabelList"/>
    <dgm:cxn modelId="{BF0EEB89-EB3D-4F61-93A8-62A0FDCD1A01}" type="presParOf" srcId="{2CA42AC2-8058-48C0-8E2E-29929128CA93}" destId="{522AC9A0-5F03-487E-B213-07BED718654C}" srcOrd="4" destOrd="0" presId="urn:microsoft.com/office/officeart/2018/5/layout/IconCircleLabelList"/>
    <dgm:cxn modelId="{8E70D463-1259-4F8A-88FB-5A05D17E37BB}" type="presParOf" srcId="{522AC9A0-5F03-487E-B213-07BED718654C}" destId="{809CB29E-3FA2-4579-84DB-3FEB1A4FF0E9}" srcOrd="0" destOrd="0" presId="urn:microsoft.com/office/officeart/2018/5/layout/IconCircleLabelList"/>
    <dgm:cxn modelId="{2E7054AB-CC8F-4C6E-B88E-DF8E0AE8D131}" type="presParOf" srcId="{522AC9A0-5F03-487E-B213-07BED718654C}" destId="{1BB8FBB8-5DB4-482F-8E3C-F02716658CDF}" srcOrd="1" destOrd="0" presId="urn:microsoft.com/office/officeart/2018/5/layout/IconCircleLabelList"/>
    <dgm:cxn modelId="{94A7F222-3AA2-4658-9493-CD1EDE711D85}" type="presParOf" srcId="{522AC9A0-5F03-487E-B213-07BED718654C}" destId="{A6036E02-781D-4DE3-8B9F-D8DBB6331362}" srcOrd="2" destOrd="0" presId="urn:microsoft.com/office/officeart/2018/5/layout/IconCircleLabelList"/>
    <dgm:cxn modelId="{77FB9923-89CC-4FA8-AF06-46ED3A989333}" type="presParOf" srcId="{522AC9A0-5F03-487E-B213-07BED718654C}" destId="{ECE05AE0-6711-42C9-AADF-2142B687F90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AAC6D9-4E72-487F-BE50-4DBB18F879B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B9F6DBF-1D27-4966-9574-1EF16863D4C6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What is Accuracy?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C5A774B-3C7D-4C38-91C7-4CF17557A52B}" type="parTrans" cxnId="{48B949F1-CCA0-4A69-A281-70B43F1B3AD9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5691F43-74D0-4ECF-8AEB-2FF56623ACE5}" type="sibTrans" cxnId="{48B949F1-CCA0-4A69-A281-70B43F1B3AD9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153F3D4-5806-44D8-BDBA-54D8D90D87E3}">
      <dgm:prSet/>
      <dgm:spPr/>
      <dgm:t>
        <a:bodyPr/>
        <a:lstStyle/>
        <a:p>
          <a:pPr>
            <a:defRPr cap="all"/>
          </a:pPr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Paradox of Accuracy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2BFD02F-F6B7-418A-928A-125A9E8ADF77}" type="parTrans" cxnId="{5645958E-A3B1-4398-B412-7539ECD254F2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070B58E-30AC-4DF0-BAD1-41471948C82B}" type="sibTrans" cxnId="{5645958E-A3B1-4398-B412-7539ECD254F2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866BD123-3AD2-43DB-A9E1-F752CA220EAA}">
      <dgm:prSet/>
      <dgm:spPr/>
      <dgm:t>
        <a:bodyPr/>
        <a:lstStyle/>
        <a:p>
          <a:pPr>
            <a:defRPr cap="all"/>
          </a:pPr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Label - Imbalanced Dataset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BFC8D84F-717E-46AD-83E1-3DA1842A35B7}" type="parTrans" cxnId="{B32F2572-7F2E-4D57-B6F3-903BE9C2496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8B6E8ECC-0543-4C39-AF1D-F4BA5C133A07}" type="sibTrans" cxnId="{B32F2572-7F2E-4D57-B6F3-903BE9C2496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791F962-1B24-42CD-9038-5A3C9370357B}" type="pres">
      <dgm:prSet presAssocID="{CFAAC6D9-4E72-487F-BE50-4DBB18F879B0}" presName="root" presStyleCnt="0">
        <dgm:presLayoutVars>
          <dgm:dir/>
          <dgm:resizeHandles val="exact"/>
        </dgm:presLayoutVars>
      </dgm:prSet>
      <dgm:spPr/>
    </dgm:pt>
    <dgm:pt modelId="{32ED8B54-4D69-43C6-9760-EEB2DF412DBF}" type="pres">
      <dgm:prSet presAssocID="{EB9F6DBF-1D27-4966-9574-1EF16863D4C6}" presName="compNode" presStyleCnt="0"/>
      <dgm:spPr/>
    </dgm:pt>
    <dgm:pt modelId="{55E9D81E-F134-4A80-AAEB-77B09E24B040}" type="pres">
      <dgm:prSet presAssocID="{EB9F6DBF-1D27-4966-9574-1EF16863D4C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B184AED-1AF9-4848-9D19-F34B02488FAB}" type="pres">
      <dgm:prSet presAssocID="{EB9F6DBF-1D27-4966-9574-1EF16863D4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과녁"/>
        </a:ext>
      </dgm:extLst>
    </dgm:pt>
    <dgm:pt modelId="{3C52A27A-DC64-4F14-954D-797409AF9B8E}" type="pres">
      <dgm:prSet presAssocID="{EB9F6DBF-1D27-4966-9574-1EF16863D4C6}" presName="spaceRect" presStyleCnt="0"/>
      <dgm:spPr/>
    </dgm:pt>
    <dgm:pt modelId="{059E6E1B-33B5-4E3A-BE7E-9F4A53D83DFD}" type="pres">
      <dgm:prSet presAssocID="{EB9F6DBF-1D27-4966-9574-1EF16863D4C6}" presName="textRect" presStyleLbl="revTx" presStyleIdx="0" presStyleCnt="3">
        <dgm:presLayoutVars>
          <dgm:chMax val="1"/>
          <dgm:chPref val="1"/>
        </dgm:presLayoutVars>
      </dgm:prSet>
      <dgm:spPr/>
    </dgm:pt>
    <dgm:pt modelId="{25EA7C47-9D18-4906-B578-03C3D0255FD0}" type="pres">
      <dgm:prSet presAssocID="{15691F43-74D0-4ECF-8AEB-2FF56623ACE5}" presName="sibTrans" presStyleCnt="0"/>
      <dgm:spPr/>
    </dgm:pt>
    <dgm:pt modelId="{FD54F00D-6721-4EFC-927F-2C49B196ED36}" type="pres">
      <dgm:prSet presAssocID="{9153F3D4-5806-44D8-BDBA-54D8D90D87E3}" presName="compNode" presStyleCnt="0"/>
      <dgm:spPr/>
    </dgm:pt>
    <dgm:pt modelId="{95040ED8-E2D0-4590-B3DB-29521D7CFF4A}" type="pres">
      <dgm:prSet presAssocID="{9153F3D4-5806-44D8-BDBA-54D8D90D87E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8247C36-1F17-4289-BAA4-0938959D6266}" type="pres">
      <dgm:prSet presAssocID="{9153F3D4-5806-44D8-BDBA-54D8D90D87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722E2C59-70C9-4FA8-BD59-CA451306F763}" type="pres">
      <dgm:prSet presAssocID="{9153F3D4-5806-44D8-BDBA-54D8D90D87E3}" presName="spaceRect" presStyleCnt="0"/>
      <dgm:spPr/>
    </dgm:pt>
    <dgm:pt modelId="{04BB0252-9AFF-4177-9353-BC7A478FC151}" type="pres">
      <dgm:prSet presAssocID="{9153F3D4-5806-44D8-BDBA-54D8D90D87E3}" presName="textRect" presStyleLbl="revTx" presStyleIdx="1" presStyleCnt="3">
        <dgm:presLayoutVars>
          <dgm:chMax val="1"/>
          <dgm:chPref val="1"/>
        </dgm:presLayoutVars>
      </dgm:prSet>
      <dgm:spPr/>
    </dgm:pt>
    <dgm:pt modelId="{B50AD782-4B02-4744-AA81-A5F92ED80C58}" type="pres">
      <dgm:prSet presAssocID="{3070B58E-30AC-4DF0-BAD1-41471948C82B}" presName="sibTrans" presStyleCnt="0"/>
      <dgm:spPr/>
    </dgm:pt>
    <dgm:pt modelId="{19B27A9E-32E2-40D1-9781-31B5D407EA10}" type="pres">
      <dgm:prSet presAssocID="{866BD123-3AD2-43DB-A9E1-F752CA220EAA}" presName="compNode" presStyleCnt="0"/>
      <dgm:spPr/>
    </dgm:pt>
    <dgm:pt modelId="{6DC104C4-AB10-4691-82AB-713196A16125}" type="pres">
      <dgm:prSet presAssocID="{866BD123-3AD2-43DB-A9E1-F752CA220EA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3403BB7-B122-4A2A-826D-0E6CC3ABE88D}" type="pres">
      <dgm:prSet presAssocID="{866BD123-3AD2-43DB-A9E1-F752CA220E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데이터베이스"/>
        </a:ext>
      </dgm:extLst>
    </dgm:pt>
    <dgm:pt modelId="{448C9937-FCCF-47A3-A208-B1411FDDAC92}" type="pres">
      <dgm:prSet presAssocID="{866BD123-3AD2-43DB-A9E1-F752CA220EAA}" presName="spaceRect" presStyleCnt="0"/>
      <dgm:spPr/>
    </dgm:pt>
    <dgm:pt modelId="{61FDD8E6-8EA0-4B11-9A18-4A428F821CE3}" type="pres">
      <dgm:prSet presAssocID="{866BD123-3AD2-43DB-A9E1-F752CA220EA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2B55A00-8FB7-457B-8BD9-2D1352870C29}" type="presOf" srcId="{CFAAC6D9-4E72-487F-BE50-4DBB18F879B0}" destId="{E791F962-1B24-42CD-9038-5A3C9370357B}" srcOrd="0" destOrd="0" presId="urn:microsoft.com/office/officeart/2018/5/layout/IconLeafLabelList"/>
    <dgm:cxn modelId="{98587966-363E-4F90-9BB2-52CCB0E2713C}" type="presOf" srcId="{9153F3D4-5806-44D8-BDBA-54D8D90D87E3}" destId="{04BB0252-9AFF-4177-9353-BC7A478FC151}" srcOrd="0" destOrd="0" presId="urn:microsoft.com/office/officeart/2018/5/layout/IconLeafLabelList"/>
    <dgm:cxn modelId="{B32F2572-7F2E-4D57-B6F3-903BE9C2496D}" srcId="{CFAAC6D9-4E72-487F-BE50-4DBB18F879B0}" destId="{866BD123-3AD2-43DB-A9E1-F752CA220EAA}" srcOrd="2" destOrd="0" parTransId="{BFC8D84F-717E-46AD-83E1-3DA1842A35B7}" sibTransId="{8B6E8ECC-0543-4C39-AF1D-F4BA5C133A07}"/>
    <dgm:cxn modelId="{5645958E-A3B1-4398-B412-7539ECD254F2}" srcId="{CFAAC6D9-4E72-487F-BE50-4DBB18F879B0}" destId="{9153F3D4-5806-44D8-BDBA-54D8D90D87E3}" srcOrd="1" destOrd="0" parTransId="{12BFD02F-F6B7-418A-928A-125A9E8ADF77}" sibTransId="{3070B58E-30AC-4DF0-BAD1-41471948C82B}"/>
    <dgm:cxn modelId="{CA5A9896-B177-4E5C-93E1-886596612739}" type="presOf" srcId="{866BD123-3AD2-43DB-A9E1-F752CA220EAA}" destId="{61FDD8E6-8EA0-4B11-9A18-4A428F821CE3}" srcOrd="0" destOrd="0" presId="urn:microsoft.com/office/officeart/2018/5/layout/IconLeafLabelList"/>
    <dgm:cxn modelId="{828ACBDD-8425-4448-BE12-F1BB90C11B24}" type="presOf" srcId="{EB9F6DBF-1D27-4966-9574-1EF16863D4C6}" destId="{059E6E1B-33B5-4E3A-BE7E-9F4A53D83DFD}" srcOrd="0" destOrd="0" presId="urn:microsoft.com/office/officeart/2018/5/layout/IconLeafLabelList"/>
    <dgm:cxn modelId="{48B949F1-CCA0-4A69-A281-70B43F1B3AD9}" srcId="{CFAAC6D9-4E72-487F-BE50-4DBB18F879B0}" destId="{EB9F6DBF-1D27-4966-9574-1EF16863D4C6}" srcOrd="0" destOrd="0" parTransId="{3C5A774B-3C7D-4C38-91C7-4CF17557A52B}" sibTransId="{15691F43-74D0-4ECF-8AEB-2FF56623ACE5}"/>
    <dgm:cxn modelId="{3C0B6193-765D-49B7-AFD1-400874CE32AF}" type="presParOf" srcId="{E791F962-1B24-42CD-9038-5A3C9370357B}" destId="{32ED8B54-4D69-43C6-9760-EEB2DF412DBF}" srcOrd="0" destOrd="0" presId="urn:microsoft.com/office/officeart/2018/5/layout/IconLeafLabelList"/>
    <dgm:cxn modelId="{D1B126D0-5298-4D3C-846D-D1C83D2A6F03}" type="presParOf" srcId="{32ED8B54-4D69-43C6-9760-EEB2DF412DBF}" destId="{55E9D81E-F134-4A80-AAEB-77B09E24B040}" srcOrd="0" destOrd="0" presId="urn:microsoft.com/office/officeart/2018/5/layout/IconLeafLabelList"/>
    <dgm:cxn modelId="{9244165A-700A-4CC2-888B-B42691DB23A9}" type="presParOf" srcId="{32ED8B54-4D69-43C6-9760-EEB2DF412DBF}" destId="{EB184AED-1AF9-4848-9D19-F34B02488FAB}" srcOrd="1" destOrd="0" presId="urn:microsoft.com/office/officeart/2018/5/layout/IconLeafLabelList"/>
    <dgm:cxn modelId="{5719B3B0-194D-41EB-B5B6-966AEB52C9B8}" type="presParOf" srcId="{32ED8B54-4D69-43C6-9760-EEB2DF412DBF}" destId="{3C52A27A-DC64-4F14-954D-797409AF9B8E}" srcOrd="2" destOrd="0" presId="urn:microsoft.com/office/officeart/2018/5/layout/IconLeafLabelList"/>
    <dgm:cxn modelId="{833ADD04-AE31-4588-8944-1CF9D2D7BC8A}" type="presParOf" srcId="{32ED8B54-4D69-43C6-9760-EEB2DF412DBF}" destId="{059E6E1B-33B5-4E3A-BE7E-9F4A53D83DFD}" srcOrd="3" destOrd="0" presId="urn:microsoft.com/office/officeart/2018/5/layout/IconLeafLabelList"/>
    <dgm:cxn modelId="{18E50B99-0D1E-4588-A8F1-E0541FD59B4D}" type="presParOf" srcId="{E791F962-1B24-42CD-9038-5A3C9370357B}" destId="{25EA7C47-9D18-4906-B578-03C3D0255FD0}" srcOrd="1" destOrd="0" presId="urn:microsoft.com/office/officeart/2018/5/layout/IconLeafLabelList"/>
    <dgm:cxn modelId="{18C456AA-D64D-42E8-8F9D-36C06BF8A98C}" type="presParOf" srcId="{E791F962-1B24-42CD-9038-5A3C9370357B}" destId="{FD54F00D-6721-4EFC-927F-2C49B196ED36}" srcOrd="2" destOrd="0" presId="urn:microsoft.com/office/officeart/2018/5/layout/IconLeafLabelList"/>
    <dgm:cxn modelId="{C7C0CD9D-78EE-4F9A-81AC-E6E04CC954C5}" type="presParOf" srcId="{FD54F00D-6721-4EFC-927F-2C49B196ED36}" destId="{95040ED8-E2D0-4590-B3DB-29521D7CFF4A}" srcOrd="0" destOrd="0" presId="urn:microsoft.com/office/officeart/2018/5/layout/IconLeafLabelList"/>
    <dgm:cxn modelId="{4807D3AE-F31B-4388-B2F7-020572FBC612}" type="presParOf" srcId="{FD54F00D-6721-4EFC-927F-2C49B196ED36}" destId="{88247C36-1F17-4289-BAA4-0938959D6266}" srcOrd="1" destOrd="0" presId="urn:microsoft.com/office/officeart/2018/5/layout/IconLeafLabelList"/>
    <dgm:cxn modelId="{E4E10F4B-E609-433B-8830-2DD19FDA3504}" type="presParOf" srcId="{FD54F00D-6721-4EFC-927F-2C49B196ED36}" destId="{722E2C59-70C9-4FA8-BD59-CA451306F763}" srcOrd="2" destOrd="0" presId="urn:microsoft.com/office/officeart/2018/5/layout/IconLeafLabelList"/>
    <dgm:cxn modelId="{282834EB-A456-42A8-BF4B-5196A5287219}" type="presParOf" srcId="{FD54F00D-6721-4EFC-927F-2C49B196ED36}" destId="{04BB0252-9AFF-4177-9353-BC7A478FC151}" srcOrd="3" destOrd="0" presId="urn:microsoft.com/office/officeart/2018/5/layout/IconLeafLabelList"/>
    <dgm:cxn modelId="{C9BD8EBC-757C-4C09-A8F4-D85F9978807B}" type="presParOf" srcId="{E791F962-1B24-42CD-9038-5A3C9370357B}" destId="{B50AD782-4B02-4744-AA81-A5F92ED80C58}" srcOrd="3" destOrd="0" presId="urn:microsoft.com/office/officeart/2018/5/layout/IconLeafLabelList"/>
    <dgm:cxn modelId="{4F437CC5-DE79-4E2C-B166-461A9AB7EEEA}" type="presParOf" srcId="{E791F962-1B24-42CD-9038-5A3C9370357B}" destId="{19B27A9E-32E2-40D1-9781-31B5D407EA10}" srcOrd="4" destOrd="0" presId="urn:microsoft.com/office/officeart/2018/5/layout/IconLeafLabelList"/>
    <dgm:cxn modelId="{B70F2BFC-FAC1-42DB-AC59-602C09AD9527}" type="presParOf" srcId="{19B27A9E-32E2-40D1-9781-31B5D407EA10}" destId="{6DC104C4-AB10-4691-82AB-713196A16125}" srcOrd="0" destOrd="0" presId="urn:microsoft.com/office/officeart/2018/5/layout/IconLeafLabelList"/>
    <dgm:cxn modelId="{3E949687-1A46-451E-8839-64939D6C04B0}" type="presParOf" srcId="{19B27A9E-32E2-40D1-9781-31B5D407EA10}" destId="{93403BB7-B122-4A2A-826D-0E6CC3ABE88D}" srcOrd="1" destOrd="0" presId="urn:microsoft.com/office/officeart/2018/5/layout/IconLeafLabelList"/>
    <dgm:cxn modelId="{5947EBE5-2F39-4727-BFF2-1FE29BD2F709}" type="presParOf" srcId="{19B27A9E-32E2-40D1-9781-31B5D407EA10}" destId="{448C9937-FCCF-47A3-A208-B1411FDDAC92}" srcOrd="2" destOrd="0" presId="urn:microsoft.com/office/officeart/2018/5/layout/IconLeafLabelList"/>
    <dgm:cxn modelId="{141FAA7F-3E73-4A9A-920D-DDEF5F285F1D}" type="presParOf" srcId="{19B27A9E-32E2-40D1-9781-31B5D407EA10}" destId="{61FDD8E6-8EA0-4B11-9A18-4A428F821CE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10132E5-6E49-4D91-BC01-9B4A00D7E3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6FD949-5A6C-48A4-A708-80B5E4F3E4B0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Reason why we regularize – bias vs variance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73110E4-CA6E-45AA-BFBB-BC544D6A314C}" type="parTrans" cxnId="{08318252-3E7E-44B8-874A-8A65856DFF5D}">
      <dgm:prSet/>
      <dgm:spPr/>
      <dgm:t>
        <a:bodyPr/>
        <a:lstStyle/>
        <a:p>
          <a:endParaRPr lang="en-US"/>
        </a:p>
      </dgm:t>
    </dgm:pt>
    <dgm:pt modelId="{2A0876BE-0F5E-4071-9AAC-4A543C91E86D}" type="sibTrans" cxnId="{08318252-3E7E-44B8-874A-8A65856DFF5D}">
      <dgm:prSet/>
      <dgm:spPr/>
      <dgm:t>
        <a:bodyPr/>
        <a:lstStyle/>
        <a:p>
          <a:endParaRPr lang="en-US"/>
        </a:p>
      </dgm:t>
    </dgm:pt>
    <dgm:pt modelId="{1C6684CB-CCD1-417C-AD0B-4390970A4D3A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Ridge</a:t>
          </a:r>
          <a:r>
            <a: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Regression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84528D7-1BAE-488E-B3F1-926BFDD5484B}" type="parTrans" cxnId="{07698D4C-709C-4B88-A615-0F19E737F4BF}">
      <dgm:prSet/>
      <dgm:spPr/>
      <dgm:t>
        <a:bodyPr/>
        <a:lstStyle/>
        <a:p>
          <a:endParaRPr lang="en-US"/>
        </a:p>
      </dgm:t>
    </dgm:pt>
    <dgm:pt modelId="{3A008423-8585-4912-8019-80D56F421D9E}" type="sibTrans" cxnId="{07698D4C-709C-4B88-A615-0F19E737F4BF}">
      <dgm:prSet/>
      <dgm:spPr/>
      <dgm:t>
        <a:bodyPr/>
        <a:lstStyle/>
        <a:p>
          <a:endParaRPr lang="en-US"/>
        </a:p>
      </dgm:t>
    </dgm:pt>
    <dgm:pt modelId="{322FFC75-C144-41F6-9712-3A74E420DED7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Lasso Regression 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B35965E2-750F-4BBE-80AF-5BBDEB30C727}" type="parTrans" cxnId="{31EACBC3-3D63-4F54-B60C-9EA46C259A67}">
      <dgm:prSet/>
      <dgm:spPr/>
      <dgm:t>
        <a:bodyPr/>
        <a:lstStyle/>
        <a:p>
          <a:endParaRPr lang="en-US"/>
        </a:p>
      </dgm:t>
    </dgm:pt>
    <dgm:pt modelId="{87BF691B-6775-447E-8FED-1D700AE2A925}" type="sibTrans" cxnId="{31EACBC3-3D63-4F54-B60C-9EA46C259A67}">
      <dgm:prSet/>
      <dgm:spPr/>
      <dgm:t>
        <a:bodyPr/>
        <a:lstStyle/>
        <a:p>
          <a:endParaRPr lang="en-US"/>
        </a:p>
      </dgm:t>
    </dgm:pt>
    <dgm:pt modelId="{C33F1BE0-A2EF-41BD-AD83-2C5BFD82B57B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Elastic Regression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B151FD31-932B-48A6-A62B-7484ED957A64}" type="parTrans" cxnId="{363324BC-A662-4C16-B6DB-D9EF2B17EE60}">
      <dgm:prSet/>
      <dgm:spPr/>
      <dgm:t>
        <a:bodyPr/>
        <a:lstStyle/>
        <a:p>
          <a:endParaRPr lang="en-US"/>
        </a:p>
      </dgm:t>
    </dgm:pt>
    <dgm:pt modelId="{BBE4A8DE-DC25-4E31-9D6A-FB99D2FE8C5F}" type="sibTrans" cxnId="{363324BC-A662-4C16-B6DB-D9EF2B17EE60}">
      <dgm:prSet/>
      <dgm:spPr/>
      <dgm:t>
        <a:bodyPr/>
        <a:lstStyle/>
        <a:p>
          <a:endParaRPr lang="en-US"/>
        </a:p>
      </dgm:t>
    </dgm:pt>
    <dgm:pt modelId="{A64B5390-15EB-4B81-8F38-6D9643105AFC}" type="pres">
      <dgm:prSet presAssocID="{810132E5-6E49-4D91-BC01-9B4A00D7E3AB}" presName="root" presStyleCnt="0">
        <dgm:presLayoutVars>
          <dgm:dir/>
          <dgm:resizeHandles val="exact"/>
        </dgm:presLayoutVars>
      </dgm:prSet>
      <dgm:spPr/>
    </dgm:pt>
    <dgm:pt modelId="{C57E792E-BDAB-425A-A225-3873960223B8}" type="pres">
      <dgm:prSet presAssocID="{0C6FD949-5A6C-48A4-A708-80B5E4F3E4B0}" presName="compNode" presStyleCnt="0"/>
      <dgm:spPr/>
    </dgm:pt>
    <dgm:pt modelId="{F103E772-24FB-46A2-B1A2-2E5A1624C2F3}" type="pres">
      <dgm:prSet presAssocID="{0C6FD949-5A6C-48A4-A708-80B5E4F3E4B0}" presName="bgRect" presStyleLbl="bgShp" presStyleIdx="0" presStyleCnt="4"/>
      <dgm:spPr/>
    </dgm:pt>
    <dgm:pt modelId="{D3F8B42A-42FF-49E7-87D2-0B9A13117196}" type="pres">
      <dgm:prSet presAssocID="{0C6FD949-5A6C-48A4-A708-80B5E4F3E4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66EA01-474B-422A-BDF0-660F72C95159}" type="pres">
      <dgm:prSet presAssocID="{0C6FD949-5A6C-48A4-A708-80B5E4F3E4B0}" presName="spaceRect" presStyleCnt="0"/>
      <dgm:spPr/>
    </dgm:pt>
    <dgm:pt modelId="{0EEBFB8B-FBDA-40D6-BA17-30A96F0DE21A}" type="pres">
      <dgm:prSet presAssocID="{0C6FD949-5A6C-48A4-A708-80B5E4F3E4B0}" presName="parTx" presStyleLbl="revTx" presStyleIdx="0" presStyleCnt="4">
        <dgm:presLayoutVars>
          <dgm:chMax val="0"/>
          <dgm:chPref val="0"/>
        </dgm:presLayoutVars>
      </dgm:prSet>
      <dgm:spPr/>
    </dgm:pt>
    <dgm:pt modelId="{A69FA826-D258-48A5-9875-2E92FDD9CEB7}" type="pres">
      <dgm:prSet presAssocID="{2A0876BE-0F5E-4071-9AAC-4A543C91E86D}" presName="sibTrans" presStyleCnt="0"/>
      <dgm:spPr/>
    </dgm:pt>
    <dgm:pt modelId="{7E3070A4-53BC-4B00-B8B4-B0D075DD60DA}" type="pres">
      <dgm:prSet presAssocID="{1C6684CB-CCD1-417C-AD0B-4390970A4D3A}" presName="compNode" presStyleCnt="0"/>
      <dgm:spPr/>
    </dgm:pt>
    <dgm:pt modelId="{4DD304B8-9A3F-449C-AC4C-4773BA8B9601}" type="pres">
      <dgm:prSet presAssocID="{1C6684CB-CCD1-417C-AD0B-4390970A4D3A}" presName="bgRect" presStyleLbl="bgShp" presStyleIdx="1" presStyleCnt="4"/>
      <dgm:spPr/>
    </dgm:pt>
    <dgm:pt modelId="{4BE91E49-2CE0-44D3-B753-0201E720E4F4}" type="pres">
      <dgm:prSet presAssocID="{1C6684CB-CCD1-417C-AD0B-4390970A4D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ll scene"/>
        </a:ext>
      </dgm:extLst>
    </dgm:pt>
    <dgm:pt modelId="{D0401813-EC02-4D84-B344-AB5BFB13CBCC}" type="pres">
      <dgm:prSet presAssocID="{1C6684CB-CCD1-417C-AD0B-4390970A4D3A}" presName="spaceRect" presStyleCnt="0"/>
      <dgm:spPr/>
    </dgm:pt>
    <dgm:pt modelId="{1CF28159-C45C-4496-ADC3-D6FC240D9648}" type="pres">
      <dgm:prSet presAssocID="{1C6684CB-CCD1-417C-AD0B-4390970A4D3A}" presName="parTx" presStyleLbl="revTx" presStyleIdx="1" presStyleCnt="4">
        <dgm:presLayoutVars>
          <dgm:chMax val="0"/>
          <dgm:chPref val="0"/>
        </dgm:presLayoutVars>
      </dgm:prSet>
      <dgm:spPr/>
    </dgm:pt>
    <dgm:pt modelId="{3F1D9C29-C82B-4997-B5FF-CB9BF855D06B}" type="pres">
      <dgm:prSet presAssocID="{3A008423-8585-4912-8019-80D56F421D9E}" presName="sibTrans" presStyleCnt="0"/>
      <dgm:spPr/>
    </dgm:pt>
    <dgm:pt modelId="{45B06D15-8A75-4E74-9FAA-F8C4BA89D710}" type="pres">
      <dgm:prSet presAssocID="{322FFC75-C144-41F6-9712-3A74E420DED7}" presName="compNode" presStyleCnt="0"/>
      <dgm:spPr/>
    </dgm:pt>
    <dgm:pt modelId="{0959EC14-77D9-4F8E-B783-8070566ACDC7}" type="pres">
      <dgm:prSet presAssocID="{322FFC75-C144-41F6-9712-3A74E420DED7}" presName="bgRect" presStyleLbl="bgShp" presStyleIdx="2" presStyleCnt="4"/>
      <dgm:spPr/>
    </dgm:pt>
    <dgm:pt modelId="{FA5E999C-E46A-4BE6-8AF8-BCCB717231BB}" type="pres">
      <dgm:prSet presAssocID="{322FFC75-C144-41F6-9712-3A74E420DE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개"/>
        </a:ext>
      </dgm:extLst>
    </dgm:pt>
    <dgm:pt modelId="{70435D05-3D67-42B3-A3B0-D564E0D0AF5C}" type="pres">
      <dgm:prSet presAssocID="{322FFC75-C144-41F6-9712-3A74E420DED7}" presName="spaceRect" presStyleCnt="0"/>
      <dgm:spPr/>
    </dgm:pt>
    <dgm:pt modelId="{381BBAB4-5B5F-43FA-B1AE-8E6ACD9C792E}" type="pres">
      <dgm:prSet presAssocID="{322FFC75-C144-41F6-9712-3A74E420DED7}" presName="parTx" presStyleLbl="revTx" presStyleIdx="2" presStyleCnt="4">
        <dgm:presLayoutVars>
          <dgm:chMax val="0"/>
          <dgm:chPref val="0"/>
        </dgm:presLayoutVars>
      </dgm:prSet>
      <dgm:spPr/>
    </dgm:pt>
    <dgm:pt modelId="{60D7FC4D-53B4-46ED-BB64-0CBA244C2D25}" type="pres">
      <dgm:prSet presAssocID="{87BF691B-6775-447E-8FED-1D700AE2A925}" presName="sibTrans" presStyleCnt="0"/>
      <dgm:spPr/>
    </dgm:pt>
    <dgm:pt modelId="{E6827E9C-458B-4499-BC8C-F8CCB08F0F5D}" type="pres">
      <dgm:prSet presAssocID="{C33F1BE0-A2EF-41BD-AD83-2C5BFD82B57B}" presName="compNode" presStyleCnt="0"/>
      <dgm:spPr/>
    </dgm:pt>
    <dgm:pt modelId="{72971610-171C-46B9-B263-F17D98FF14FB}" type="pres">
      <dgm:prSet presAssocID="{C33F1BE0-A2EF-41BD-AD83-2C5BFD82B57B}" presName="bgRect" presStyleLbl="bgShp" presStyleIdx="3" presStyleCnt="4"/>
      <dgm:spPr/>
    </dgm:pt>
    <dgm:pt modelId="{89DA2C0A-64A5-418C-8281-0D8A5893FACD}" type="pres">
      <dgm:prSet presAssocID="{C33F1BE0-A2EF-41BD-AD83-2C5BFD82B5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구름"/>
        </a:ext>
      </dgm:extLst>
    </dgm:pt>
    <dgm:pt modelId="{464F79AE-AB5A-4997-9ECF-E413630C5987}" type="pres">
      <dgm:prSet presAssocID="{C33F1BE0-A2EF-41BD-AD83-2C5BFD82B57B}" presName="spaceRect" presStyleCnt="0"/>
      <dgm:spPr/>
    </dgm:pt>
    <dgm:pt modelId="{E2B60F6A-3C77-45AE-B423-7ED1318569E4}" type="pres">
      <dgm:prSet presAssocID="{C33F1BE0-A2EF-41BD-AD83-2C5BFD82B57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F7E911E-6323-45CA-A4AF-945DB0EB60C6}" type="presOf" srcId="{1C6684CB-CCD1-417C-AD0B-4390970A4D3A}" destId="{1CF28159-C45C-4496-ADC3-D6FC240D9648}" srcOrd="0" destOrd="0" presId="urn:microsoft.com/office/officeart/2018/2/layout/IconVerticalSolidList"/>
    <dgm:cxn modelId="{07698D4C-709C-4B88-A615-0F19E737F4BF}" srcId="{810132E5-6E49-4D91-BC01-9B4A00D7E3AB}" destId="{1C6684CB-CCD1-417C-AD0B-4390970A4D3A}" srcOrd="1" destOrd="0" parTransId="{C84528D7-1BAE-488E-B3F1-926BFDD5484B}" sibTransId="{3A008423-8585-4912-8019-80D56F421D9E}"/>
    <dgm:cxn modelId="{08318252-3E7E-44B8-874A-8A65856DFF5D}" srcId="{810132E5-6E49-4D91-BC01-9B4A00D7E3AB}" destId="{0C6FD949-5A6C-48A4-A708-80B5E4F3E4B0}" srcOrd="0" destOrd="0" parTransId="{973110E4-CA6E-45AA-BFBB-BC544D6A314C}" sibTransId="{2A0876BE-0F5E-4071-9AAC-4A543C91E86D}"/>
    <dgm:cxn modelId="{13F2126A-1DB8-4EE2-899D-4F5301EB8A55}" type="presOf" srcId="{C33F1BE0-A2EF-41BD-AD83-2C5BFD82B57B}" destId="{E2B60F6A-3C77-45AE-B423-7ED1318569E4}" srcOrd="0" destOrd="0" presId="urn:microsoft.com/office/officeart/2018/2/layout/IconVerticalSolidList"/>
    <dgm:cxn modelId="{0E90809B-7D04-42C0-B83E-32E21DBCE71E}" type="presOf" srcId="{0C6FD949-5A6C-48A4-A708-80B5E4F3E4B0}" destId="{0EEBFB8B-FBDA-40D6-BA17-30A96F0DE21A}" srcOrd="0" destOrd="0" presId="urn:microsoft.com/office/officeart/2018/2/layout/IconVerticalSolidList"/>
    <dgm:cxn modelId="{2241C6B3-A166-431C-9CE4-B94E5C39E193}" type="presOf" srcId="{810132E5-6E49-4D91-BC01-9B4A00D7E3AB}" destId="{A64B5390-15EB-4B81-8F38-6D9643105AFC}" srcOrd="0" destOrd="0" presId="urn:microsoft.com/office/officeart/2018/2/layout/IconVerticalSolidList"/>
    <dgm:cxn modelId="{363324BC-A662-4C16-B6DB-D9EF2B17EE60}" srcId="{810132E5-6E49-4D91-BC01-9B4A00D7E3AB}" destId="{C33F1BE0-A2EF-41BD-AD83-2C5BFD82B57B}" srcOrd="3" destOrd="0" parTransId="{B151FD31-932B-48A6-A62B-7484ED957A64}" sibTransId="{BBE4A8DE-DC25-4E31-9D6A-FB99D2FE8C5F}"/>
    <dgm:cxn modelId="{31EACBC3-3D63-4F54-B60C-9EA46C259A67}" srcId="{810132E5-6E49-4D91-BC01-9B4A00D7E3AB}" destId="{322FFC75-C144-41F6-9712-3A74E420DED7}" srcOrd="2" destOrd="0" parTransId="{B35965E2-750F-4BBE-80AF-5BBDEB30C727}" sibTransId="{87BF691B-6775-447E-8FED-1D700AE2A925}"/>
    <dgm:cxn modelId="{98637BED-252A-4BE8-92D9-C14907E4E3E3}" type="presOf" srcId="{322FFC75-C144-41F6-9712-3A74E420DED7}" destId="{381BBAB4-5B5F-43FA-B1AE-8E6ACD9C792E}" srcOrd="0" destOrd="0" presId="urn:microsoft.com/office/officeart/2018/2/layout/IconVerticalSolidList"/>
    <dgm:cxn modelId="{CCDDEE1D-DC62-4E98-93FA-EEC3EB9C49D1}" type="presParOf" srcId="{A64B5390-15EB-4B81-8F38-6D9643105AFC}" destId="{C57E792E-BDAB-425A-A225-3873960223B8}" srcOrd="0" destOrd="0" presId="urn:microsoft.com/office/officeart/2018/2/layout/IconVerticalSolidList"/>
    <dgm:cxn modelId="{BCA5F878-9B29-4492-A55A-B7BC85FE8F2A}" type="presParOf" srcId="{C57E792E-BDAB-425A-A225-3873960223B8}" destId="{F103E772-24FB-46A2-B1A2-2E5A1624C2F3}" srcOrd="0" destOrd="0" presId="urn:microsoft.com/office/officeart/2018/2/layout/IconVerticalSolidList"/>
    <dgm:cxn modelId="{DD10FAD9-AA67-4239-9DEA-F58CDBB76F16}" type="presParOf" srcId="{C57E792E-BDAB-425A-A225-3873960223B8}" destId="{D3F8B42A-42FF-49E7-87D2-0B9A13117196}" srcOrd="1" destOrd="0" presId="urn:microsoft.com/office/officeart/2018/2/layout/IconVerticalSolidList"/>
    <dgm:cxn modelId="{9D5268B0-34DB-4D3E-990B-CA2029F8B206}" type="presParOf" srcId="{C57E792E-BDAB-425A-A225-3873960223B8}" destId="{4466EA01-474B-422A-BDF0-660F72C95159}" srcOrd="2" destOrd="0" presId="urn:microsoft.com/office/officeart/2018/2/layout/IconVerticalSolidList"/>
    <dgm:cxn modelId="{4A2F7515-9840-4F8B-A1FF-8EABD49DF3FE}" type="presParOf" srcId="{C57E792E-BDAB-425A-A225-3873960223B8}" destId="{0EEBFB8B-FBDA-40D6-BA17-30A96F0DE21A}" srcOrd="3" destOrd="0" presId="urn:microsoft.com/office/officeart/2018/2/layout/IconVerticalSolidList"/>
    <dgm:cxn modelId="{91375DE1-3EE7-4CB5-870D-9E2954A70384}" type="presParOf" srcId="{A64B5390-15EB-4B81-8F38-6D9643105AFC}" destId="{A69FA826-D258-48A5-9875-2E92FDD9CEB7}" srcOrd="1" destOrd="0" presId="urn:microsoft.com/office/officeart/2018/2/layout/IconVerticalSolidList"/>
    <dgm:cxn modelId="{10FD4476-0914-45CC-9CDD-7E3E21E94F70}" type="presParOf" srcId="{A64B5390-15EB-4B81-8F38-6D9643105AFC}" destId="{7E3070A4-53BC-4B00-B8B4-B0D075DD60DA}" srcOrd="2" destOrd="0" presId="urn:microsoft.com/office/officeart/2018/2/layout/IconVerticalSolidList"/>
    <dgm:cxn modelId="{44322116-10C3-425A-BA1C-CC17C5AC6BAF}" type="presParOf" srcId="{7E3070A4-53BC-4B00-B8B4-B0D075DD60DA}" destId="{4DD304B8-9A3F-449C-AC4C-4773BA8B9601}" srcOrd="0" destOrd="0" presId="urn:microsoft.com/office/officeart/2018/2/layout/IconVerticalSolidList"/>
    <dgm:cxn modelId="{617C2FB6-EE85-4DEA-A0F4-38FBC5A1FEC9}" type="presParOf" srcId="{7E3070A4-53BC-4B00-B8B4-B0D075DD60DA}" destId="{4BE91E49-2CE0-44D3-B753-0201E720E4F4}" srcOrd="1" destOrd="0" presId="urn:microsoft.com/office/officeart/2018/2/layout/IconVerticalSolidList"/>
    <dgm:cxn modelId="{E78BBC32-498C-4555-86FD-27C0A6FD5C19}" type="presParOf" srcId="{7E3070A4-53BC-4B00-B8B4-B0D075DD60DA}" destId="{D0401813-EC02-4D84-B344-AB5BFB13CBCC}" srcOrd="2" destOrd="0" presId="urn:microsoft.com/office/officeart/2018/2/layout/IconVerticalSolidList"/>
    <dgm:cxn modelId="{999983E5-1AF8-465B-A1ED-FAC499DEA4EF}" type="presParOf" srcId="{7E3070A4-53BC-4B00-B8B4-B0D075DD60DA}" destId="{1CF28159-C45C-4496-ADC3-D6FC240D9648}" srcOrd="3" destOrd="0" presId="urn:microsoft.com/office/officeart/2018/2/layout/IconVerticalSolidList"/>
    <dgm:cxn modelId="{9FD390E2-A79F-45DE-A192-6B0CACCAA118}" type="presParOf" srcId="{A64B5390-15EB-4B81-8F38-6D9643105AFC}" destId="{3F1D9C29-C82B-4997-B5FF-CB9BF855D06B}" srcOrd="3" destOrd="0" presId="urn:microsoft.com/office/officeart/2018/2/layout/IconVerticalSolidList"/>
    <dgm:cxn modelId="{590796B8-2666-41C6-85E3-F592FF986872}" type="presParOf" srcId="{A64B5390-15EB-4B81-8F38-6D9643105AFC}" destId="{45B06D15-8A75-4E74-9FAA-F8C4BA89D710}" srcOrd="4" destOrd="0" presId="urn:microsoft.com/office/officeart/2018/2/layout/IconVerticalSolidList"/>
    <dgm:cxn modelId="{5E4AE095-F30A-43F3-90CB-67BC0EF2AE8A}" type="presParOf" srcId="{45B06D15-8A75-4E74-9FAA-F8C4BA89D710}" destId="{0959EC14-77D9-4F8E-B783-8070566ACDC7}" srcOrd="0" destOrd="0" presId="urn:microsoft.com/office/officeart/2018/2/layout/IconVerticalSolidList"/>
    <dgm:cxn modelId="{67D39D94-DAF0-4BFD-B455-4217699063F8}" type="presParOf" srcId="{45B06D15-8A75-4E74-9FAA-F8C4BA89D710}" destId="{FA5E999C-E46A-4BE6-8AF8-BCCB717231BB}" srcOrd="1" destOrd="0" presId="urn:microsoft.com/office/officeart/2018/2/layout/IconVerticalSolidList"/>
    <dgm:cxn modelId="{9EE1AC00-0E33-4B57-ADCA-2B53E6480B50}" type="presParOf" srcId="{45B06D15-8A75-4E74-9FAA-F8C4BA89D710}" destId="{70435D05-3D67-42B3-A3B0-D564E0D0AF5C}" srcOrd="2" destOrd="0" presId="urn:microsoft.com/office/officeart/2018/2/layout/IconVerticalSolidList"/>
    <dgm:cxn modelId="{0DCA9D44-864B-4587-96D8-6CBCF97F6F23}" type="presParOf" srcId="{45B06D15-8A75-4E74-9FAA-F8C4BA89D710}" destId="{381BBAB4-5B5F-43FA-B1AE-8E6ACD9C792E}" srcOrd="3" destOrd="0" presId="urn:microsoft.com/office/officeart/2018/2/layout/IconVerticalSolidList"/>
    <dgm:cxn modelId="{4F95DB4E-1A24-4F76-B396-F3C8EA69CEB3}" type="presParOf" srcId="{A64B5390-15EB-4B81-8F38-6D9643105AFC}" destId="{60D7FC4D-53B4-46ED-BB64-0CBA244C2D25}" srcOrd="5" destOrd="0" presId="urn:microsoft.com/office/officeart/2018/2/layout/IconVerticalSolidList"/>
    <dgm:cxn modelId="{76B32649-0431-4871-A65D-3A3C9736B13F}" type="presParOf" srcId="{A64B5390-15EB-4B81-8F38-6D9643105AFC}" destId="{E6827E9C-458B-4499-BC8C-F8CCB08F0F5D}" srcOrd="6" destOrd="0" presId="urn:microsoft.com/office/officeart/2018/2/layout/IconVerticalSolidList"/>
    <dgm:cxn modelId="{8F66FF2D-14D7-4ACA-BE00-AF575BF13174}" type="presParOf" srcId="{E6827E9C-458B-4499-BC8C-F8CCB08F0F5D}" destId="{72971610-171C-46B9-B263-F17D98FF14FB}" srcOrd="0" destOrd="0" presId="urn:microsoft.com/office/officeart/2018/2/layout/IconVerticalSolidList"/>
    <dgm:cxn modelId="{2FBA7C2D-3932-4B20-80C8-617FC27268D4}" type="presParOf" srcId="{E6827E9C-458B-4499-BC8C-F8CCB08F0F5D}" destId="{89DA2C0A-64A5-418C-8281-0D8A5893FACD}" srcOrd="1" destOrd="0" presId="urn:microsoft.com/office/officeart/2018/2/layout/IconVerticalSolidList"/>
    <dgm:cxn modelId="{BC20C78E-50F1-4841-B60A-0E90D21EC04E}" type="presParOf" srcId="{E6827E9C-458B-4499-BC8C-F8CCB08F0F5D}" destId="{464F79AE-AB5A-4997-9ECF-E413630C5987}" srcOrd="2" destOrd="0" presId="urn:microsoft.com/office/officeart/2018/2/layout/IconVerticalSolidList"/>
    <dgm:cxn modelId="{194711BC-5FD6-4182-B9B4-9F6261D793A4}" type="presParOf" srcId="{E6827E9C-458B-4499-BC8C-F8CCB08F0F5D}" destId="{E2B60F6A-3C77-45AE-B423-7ED1318569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A1CF984-8013-413E-8644-DE7AF6B8312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C866BFC-D608-45D3-810C-4B78889DFFA1}">
      <dgm:prSet/>
      <dgm:spPr/>
      <dgm:t>
        <a:bodyPr/>
        <a:lstStyle/>
        <a:p>
          <a:r>
            <a:rPr kumimoji="1"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우리는 왜 알고리즘을 사용하는가</a:t>
          </a: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?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E58BCE0-D096-4270-8E1B-AA90FC962EB5}" type="parTrans" cxnId="{1BB67A11-A045-44B9-B936-4AE4BBDC8BD9}">
      <dgm:prSet/>
      <dgm:spPr/>
      <dgm:t>
        <a:bodyPr/>
        <a:lstStyle/>
        <a:p>
          <a:endParaRPr lang="en-US"/>
        </a:p>
      </dgm:t>
    </dgm:pt>
    <dgm:pt modelId="{E7CA705E-AF69-4AEA-B646-76E9AC12A295}" type="sibTrans" cxnId="{1BB67A11-A045-44B9-B936-4AE4BBDC8BD9}">
      <dgm:prSet/>
      <dgm:spPr/>
      <dgm:t>
        <a:bodyPr/>
        <a:lstStyle/>
        <a:p>
          <a:endParaRPr lang="en-US"/>
        </a:p>
      </dgm:t>
    </dgm:pt>
    <dgm:pt modelId="{840CC154-014D-49DF-83D4-3C75D09BBAE1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TRAIN</a:t>
          </a:r>
          <a:r>
            <a:rPr kumimoji="1"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데이터를 최대한 정확하게 맞추어 보자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69F2AD0-A54A-49A9-B23B-580228CF3892}" type="parTrans" cxnId="{618EF9FC-EF11-4CE5-9AB6-760198659898}">
      <dgm:prSet/>
      <dgm:spPr/>
      <dgm:t>
        <a:bodyPr/>
        <a:lstStyle/>
        <a:p>
          <a:endParaRPr lang="en-US"/>
        </a:p>
      </dgm:t>
    </dgm:pt>
    <dgm:pt modelId="{01EFB711-5364-4C36-B57E-1EC61827B68E}" type="sibTrans" cxnId="{618EF9FC-EF11-4CE5-9AB6-760198659898}">
      <dgm:prSet/>
      <dgm:spPr/>
      <dgm:t>
        <a:bodyPr/>
        <a:lstStyle/>
        <a:p>
          <a:endParaRPr lang="en-US"/>
        </a:p>
      </dgm:t>
    </dgm:pt>
    <dgm:pt modelId="{AA3A0648-21B7-4FE6-A782-57BDCE0E312A}">
      <dgm:prSet/>
      <dgm:spPr/>
      <dgm:t>
        <a:bodyPr/>
        <a:lstStyle/>
        <a:p>
          <a:r>
            <a:rPr kumimoji="1"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왜 </a:t>
          </a: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TEST </a:t>
          </a:r>
          <a:r>
            <a:rPr kumimoji="1"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데이터에선 안 좋아지지</a:t>
          </a: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?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11926F5-67AE-4EC1-96EC-5725DB908054}" type="parTrans" cxnId="{5538009D-ADF7-40E3-B05D-743E4A869F43}">
      <dgm:prSet/>
      <dgm:spPr/>
      <dgm:t>
        <a:bodyPr/>
        <a:lstStyle/>
        <a:p>
          <a:endParaRPr lang="en-US"/>
        </a:p>
      </dgm:t>
    </dgm:pt>
    <dgm:pt modelId="{AD742D14-233F-42CF-9EC4-F478DC3ADC0B}" type="sibTrans" cxnId="{5538009D-ADF7-40E3-B05D-743E4A869F43}">
      <dgm:prSet/>
      <dgm:spPr/>
      <dgm:t>
        <a:bodyPr/>
        <a:lstStyle/>
        <a:p>
          <a:endParaRPr lang="en-US"/>
        </a:p>
      </dgm:t>
    </dgm:pt>
    <dgm:pt modelId="{323776E2-83E6-4686-AEFB-14C70F7F1E22}">
      <dgm:prSet/>
      <dgm:spPr/>
      <dgm:t>
        <a:bodyPr/>
        <a:lstStyle/>
        <a:p>
          <a:r>
            <a:rPr kumimoji="1"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실제값과</a:t>
          </a:r>
          <a:r>
            <a:rPr kumimoji="1"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kumimoji="1"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예측값의</a:t>
          </a:r>
          <a:r>
            <a:rPr kumimoji="1"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차이를 줄이려고만 </a:t>
          </a:r>
          <a:r>
            <a:rPr kumimoji="1"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하다보니</a:t>
          </a:r>
          <a:r>
            <a:rPr kumimoji="1"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kumimoji="1" lang="ko-KR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과적합이</a:t>
          </a:r>
          <a:r>
            <a:rPr kumimoji="1" lang="ko-KR" b="1" dirty="0">
              <a:latin typeface="NanumGothic" panose="020D0604000000000000" pitchFamily="34" charset="-127"/>
              <a:ea typeface="NanumGothic" panose="020D0604000000000000" pitchFamily="34" charset="-127"/>
            </a:rPr>
            <a:t> 발생</a:t>
          </a:r>
          <a:endParaRPr lang="en-US" b="1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D27C809-893D-4E93-BCBD-7AE7B0AF0955}" type="parTrans" cxnId="{7A95C530-7244-4FF6-A099-87CB1B310370}">
      <dgm:prSet/>
      <dgm:spPr/>
      <dgm:t>
        <a:bodyPr/>
        <a:lstStyle/>
        <a:p>
          <a:endParaRPr lang="en-US"/>
        </a:p>
      </dgm:t>
    </dgm:pt>
    <dgm:pt modelId="{7541D24F-FA13-44BB-90EF-6D80823FE852}" type="sibTrans" cxnId="{7A95C530-7244-4FF6-A099-87CB1B310370}">
      <dgm:prSet/>
      <dgm:spPr/>
      <dgm:t>
        <a:bodyPr/>
        <a:lstStyle/>
        <a:p>
          <a:endParaRPr lang="en-US"/>
        </a:p>
      </dgm:t>
    </dgm:pt>
    <dgm:pt modelId="{067DE1BF-19B4-AF4B-A5FE-D3C4463B1680}" type="pres">
      <dgm:prSet presAssocID="{7A1CF984-8013-413E-8644-DE7AF6B8312A}" presName="vert0" presStyleCnt="0">
        <dgm:presLayoutVars>
          <dgm:dir/>
          <dgm:animOne val="branch"/>
          <dgm:animLvl val="lvl"/>
        </dgm:presLayoutVars>
      </dgm:prSet>
      <dgm:spPr/>
    </dgm:pt>
    <dgm:pt modelId="{9F4680B3-5A4F-6C48-83CF-BE96B5497FBD}" type="pres">
      <dgm:prSet presAssocID="{BC866BFC-D608-45D3-810C-4B78889DFFA1}" presName="thickLine" presStyleLbl="alignNode1" presStyleIdx="0" presStyleCnt="4"/>
      <dgm:spPr/>
    </dgm:pt>
    <dgm:pt modelId="{0685EF57-8682-4C4D-9138-227F2892B67F}" type="pres">
      <dgm:prSet presAssocID="{BC866BFC-D608-45D3-810C-4B78889DFFA1}" presName="horz1" presStyleCnt="0"/>
      <dgm:spPr/>
    </dgm:pt>
    <dgm:pt modelId="{9ED07E08-BE4F-CD48-A064-5A79889540B1}" type="pres">
      <dgm:prSet presAssocID="{BC866BFC-D608-45D3-810C-4B78889DFFA1}" presName="tx1" presStyleLbl="revTx" presStyleIdx="0" presStyleCnt="4"/>
      <dgm:spPr/>
    </dgm:pt>
    <dgm:pt modelId="{6214333A-F2A5-0245-B322-3617075ED8BE}" type="pres">
      <dgm:prSet presAssocID="{BC866BFC-D608-45D3-810C-4B78889DFFA1}" presName="vert1" presStyleCnt="0"/>
      <dgm:spPr/>
    </dgm:pt>
    <dgm:pt modelId="{D3AAE351-53C0-0745-907B-599F4DB38A3B}" type="pres">
      <dgm:prSet presAssocID="{840CC154-014D-49DF-83D4-3C75D09BBAE1}" presName="thickLine" presStyleLbl="alignNode1" presStyleIdx="1" presStyleCnt="4"/>
      <dgm:spPr/>
    </dgm:pt>
    <dgm:pt modelId="{1390844D-739D-3D44-A413-D70B948546F6}" type="pres">
      <dgm:prSet presAssocID="{840CC154-014D-49DF-83D4-3C75D09BBAE1}" presName="horz1" presStyleCnt="0"/>
      <dgm:spPr/>
    </dgm:pt>
    <dgm:pt modelId="{E66A96AC-30B6-E343-BCD4-D050EDFCBAD1}" type="pres">
      <dgm:prSet presAssocID="{840CC154-014D-49DF-83D4-3C75D09BBAE1}" presName="tx1" presStyleLbl="revTx" presStyleIdx="1" presStyleCnt="4"/>
      <dgm:spPr/>
    </dgm:pt>
    <dgm:pt modelId="{CE207E24-D2A8-C44D-91EB-F4EC716AEEB8}" type="pres">
      <dgm:prSet presAssocID="{840CC154-014D-49DF-83D4-3C75D09BBAE1}" presName="vert1" presStyleCnt="0"/>
      <dgm:spPr/>
    </dgm:pt>
    <dgm:pt modelId="{92244723-E527-EE43-B443-1013F129EF89}" type="pres">
      <dgm:prSet presAssocID="{AA3A0648-21B7-4FE6-A782-57BDCE0E312A}" presName="thickLine" presStyleLbl="alignNode1" presStyleIdx="2" presStyleCnt="4"/>
      <dgm:spPr/>
    </dgm:pt>
    <dgm:pt modelId="{F84BAEB8-3079-184F-B0A0-2A88BF00A232}" type="pres">
      <dgm:prSet presAssocID="{AA3A0648-21B7-4FE6-A782-57BDCE0E312A}" presName="horz1" presStyleCnt="0"/>
      <dgm:spPr/>
    </dgm:pt>
    <dgm:pt modelId="{1A37B8BC-8F95-314D-A77D-C5E61FB71EBB}" type="pres">
      <dgm:prSet presAssocID="{AA3A0648-21B7-4FE6-A782-57BDCE0E312A}" presName="tx1" presStyleLbl="revTx" presStyleIdx="2" presStyleCnt="4"/>
      <dgm:spPr/>
    </dgm:pt>
    <dgm:pt modelId="{EEFA2DF6-F60A-9441-BE8A-42CBAE359850}" type="pres">
      <dgm:prSet presAssocID="{AA3A0648-21B7-4FE6-A782-57BDCE0E312A}" presName="vert1" presStyleCnt="0"/>
      <dgm:spPr/>
    </dgm:pt>
    <dgm:pt modelId="{03477297-56F5-3A4A-9C4C-E721F8FFA892}" type="pres">
      <dgm:prSet presAssocID="{323776E2-83E6-4686-AEFB-14C70F7F1E22}" presName="thickLine" presStyleLbl="alignNode1" presStyleIdx="3" presStyleCnt="4"/>
      <dgm:spPr/>
    </dgm:pt>
    <dgm:pt modelId="{B199ACA6-7F15-1E45-A4B3-D8BA952B5D80}" type="pres">
      <dgm:prSet presAssocID="{323776E2-83E6-4686-AEFB-14C70F7F1E22}" presName="horz1" presStyleCnt="0"/>
      <dgm:spPr/>
    </dgm:pt>
    <dgm:pt modelId="{937B35FD-2D4F-0F42-9DC0-694C9654D9F1}" type="pres">
      <dgm:prSet presAssocID="{323776E2-83E6-4686-AEFB-14C70F7F1E22}" presName="tx1" presStyleLbl="revTx" presStyleIdx="3" presStyleCnt="4"/>
      <dgm:spPr/>
    </dgm:pt>
    <dgm:pt modelId="{2FA91445-680A-D241-9158-78F2412DB546}" type="pres">
      <dgm:prSet presAssocID="{323776E2-83E6-4686-AEFB-14C70F7F1E22}" presName="vert1" presStyleCnt="0"/>
      <dgm:spPr/>
    </dgm:pt>
  </dgm:ptLst>
  <dgm:cxnLst>
    <dgm:cxn modelId="{1BB67A11-A045-44B9-B936-4AE4BBDC8BD9}" srcId="{7A1CF984-8013-413E-8644-DE7AF6B8312A}" destId="{BC866BFC-D608-45D3-810C-4B78889DFFA1}" srcOrd="0" destOrd="0" parTransId="{3E58BCE0-D096-4270-8E1B-AA90FC962EB5}" sibTransId="{E7CA705E-AF69-4AEA-B646-76E9AC12A295}"/>
    <dgm:cxn modelId="{7A95C530-7244-4FF6-A099-87CB1B310370}" srcId="{7A1CF984-8013-413E-8644-DE7AF6B8312A}" destId="{323776E2-83E6-4686-AEFB-14C70F7F1E22}" srcOrd="3" destOrd="0" parTransId="{7D27C809-893D-4E93-BCBD-7AE7B0AF0955}" sibTransId="{7541D24F-FA13-44BB-90EF-6D80823FE852}"/>
    <dgm:cxn modelId="{E404A56A-2440-4640-87A3-061A4DBA8AB7}" type="presOf" srcId="{323776E2-83E6-4686-AEFB-14C70F7F1E22}" destId="{937B35FD-2D4F-0F42-9DC0-694C9654D9F1}" srcOrd="0" destOrd="0" presId="urn:microsoft.com/office/officeart/2008/layout/LinedList"/>
    <dgm:cxn modelId="{C97DC17F-50A6-AA4A-8989-111E38C9B9A7}" type="presOf" srcId="{840CC154-014D-49DF-83D4-3C75D09BBAE1}" destId="{E66A96AC-30B6-E343-BCD4-D050EDFCBAD1}" srcOrd="0" destOrd="0" presId="urn:microsoft.com/office/officeart/2008/layout/LinedList"/>
    <dgm:cxn modelId="{5538009D-ADF7-40E3-B05D-743E4A869F43}" srcId="{7A1CF984-8013-413E-8644-DE7AF6B8312A}" destId="{AA3A0648-21B7-4FE6-A782-57BDCE0E312A}" srcOrd="2" destOrd="0" parTransId="{711926F5-67AE-4EC1-96EC-5725DB908054}" sibTransId="{AD742D14-233F-42CF-9EC4-F478DC3ADC0B}"/>
    <dgm:cxn modelId="{F705A9BE-EA7B-7141-8C84-465C273E355E}" type="presOf" srcId="{AA3A0648-21B7-4FE6-A782-57BDCE0E312A}" destId="{1A37B8BC-8F95-314D-A77D-C5E61FB71EBB}" srcOrd="0" destOrd="0" presId="urn:microsoft.com/office/officeart/2008/layout/LinedList"/>
    <dgm:cxn modelId="{9E3BDAD4-4B5B-F748-8557-77692B23CD15}" type="presOf" srcId="{7A1CF984-8013-413E-8644-DE7AF6B8312A}" destId="{067DE1BF-19B4-AF4B-A5FE-D3C4463B1680}" srcOrd="0" destOrd="0" presId="urn:microsoft.com/office/officeart/2008/layout/LinedList"/>
    <dgm:cxn modelId="{08AACFE4-9CDC-8743-AE7A-3C071B372837}" type="presOf" srcId="{BC866BFC-D608-45D3-810C-4B78889DFFA1}" destId="{9ED07E08-BE4F-CD48-A064-5A79889540B1}" srcOrd="0" destOrd="0" presId="urn:microsoft.com/office/officeart/2008/layout/LinedList"/>
    <dgm:cxn modelId="{618EF9FC-EF11-4CE5-9AB6-760198659898}" srcId="{7A1CF984-8013-413E-8644-DE7AF6B8312A}" destId="{840CC154-014D-49DF-83D4-3C75D09BBAE1}" srcOrd="1" destOrd="0" parTransId="{169F2AD0-A54A-49A9-B23B-580228CF3892}" sibTransId="{01EFB711-5364-4C36-B57E-1EC61827B68E}"/>
    <dgm:cxn modelId="{22EA0EF8-536A-7B48-9ADF-BEB07E5E2FAF}" type="presParOf" srcId="{067DE1BF-19B4-AF4B-A5FE-D3C4463B1680}" destId="{9F4680B3-5A4F-6C48-83CF-BE96B5497FBD}" srcOrd="0" destOrd="0" presId="urn:microsoft.com/office/officeart/2008/layout/LinedList"/>
    <dgm:cxn modelId="{011CFE14-F888-3743-84E3-3523451FC03C}" type="presParOf" srcId="{067DE1BF-19B4-AF4B-A5FE-D3C4463B1680}" destId="{0685EF57-8682-4C4D-9138-227F2892B67F}" srcOrd="1" destOrd="0" presId="urn:microsoft.com/office/officeart/2008/layout/LinedList"/>
    <dgm:cxn modelId="{F180156D-16A7-A544-96A0-883D03BE01AF}" type="presParOf" srcId="{0685EF57-8682-4C4D-9138-227F2892B67F}" destId="{9ED07E08-BE4F-CD48-A064-5A79889540B1}" srcOrd="0" destOrd="0" presId="urn:microsoft.com/office/officeart/2008/layout/LinedList"/>
    <dgm:cxn modelId="{928EBD96-160E-934C-BA0B-55D1DE7DC1DF}" type="presParOf" srcId="{0685EF57-8682-4C4D-9138-227F2892B67F}" destId="{6214333A-F2A5-0245-B322-3617075ED8BE}" srcOrd="1" destOrd="0" presId="urn:microsoft.com/office/officeart/2008/layout/LinedList"/>
    <dgm:cxn modelId="{9615448E-2D6D-ED43-A9F3-9073F7CF836B}" type="presParOf" srcId="{067DE1BF-19B4-AF4B-A5FE-D3C4463B1680}" destId="{D3AAE351-53C0-0745-907B-599F4DB38A3B}" srcOrd="2" destOrd="0" presId="urn:microsoft.com/office/officeart/2008/layout/LinedList"/>
    <dgm:cxn modelId="{7D064F9A-71AB-D241-B476-AB6EE2621845}" type="presParOf" srcId="{067DE1BF-19B4-AF4B-A5FE-D3C4463B1680}" destId="{1390844D-739D-3D44-A413-D70B948546F6}" srcOrd="3" destOrd="0" presId="urn:microsoft.com/office/officeart/2008/layout/LinedList"/>
    <dgm:cxn modelId="{B9E4AE7C-4410-A64F-95C9-F6AE5763E492}" type="presParOf" srcId="{1390844D-739D-3D44-A413-D70B948546F6}" destId="{E66A96AC-30B6-E343-BCD4-D050EDFCBAD1}" srcOrd="0" destOrd="0" presId="urn:microsoft.com/office/officeart/2008/layout/LinedList"/>
    <dgm:cxn modelId="{BFD9FA79-C816-CE46-B7C7-B09FD93481FF}" type="presParOf" srcId="{1390844D-739D-3D44-A413-D70B948546F6}" destId="{CE207E24-D2A8-C44D-91EB-F4EC716AEEB8}" srcOrd="1" destOrd="0" presId="urn:microsoft.com/office/officeart/2008/layout/LinedList"/>
    <dgm:cxn modelId="{CA702DAC-8266-2A44-A6C4-37CD32CF07BD}" type="presParOf" srcId="{067DE1BF-19B4-AF4B-A5FE-D3C4463B1680}" destId="{92244723-E527-EE43-B443-1013F129EF89}" srcOrd="4" destOrd="0" presId="urn:microsoft.com/office/officeart/2008/layout/LinedList"/>
    <dgm:cxn modelId="{B62D3307-F2D5-7F4C-95D6-D6D629907621}" type="presParOf" srcId="{067DE1BF-19B4-AF4B-A5FE-D3C4463B1680}" destId="{F84BAEB8-3079-184F-B0A0-2A88BF00A232}" srcOrd="5" destOrd="0" presId="urn:microsoft.com/office/officeart/2008/layout/LinedList"/>
    <dgm:cxn modelId="{DA566B37-0FA8-7942-8ED9-237B823D2E05}" type="presParOf" srcId="{F84BAEB8-3079-184F-B0A0-2A88BF00A232}" destId="{1A37B8BC-8F95-314D-A77D-C5E61FB71EBB}" srcOrd="0" destOrd="0" presId="urn:microsoft.com/office/officeart/2008/layout/LinedList"/>
    <dgm:cxn modelId="{4B597C83-C052-8C4F-948D-3AEA07F3BB0F}" type="presParOf" srcId="{F84BAEB8-3079-184F-B0A0-2A88BF00A232}" destId="{EEFA2DF6-F60A-9441-BE8A-42CBAE359850}" srcOrd="1" destOrd="0" presId="urn:microsoft.com/office/officeart/2008/layout/LinedList"/>
    <dgm:cxn modelId="{6C037E7B-FDA6-4C4A-B2A1-5D700B727DC4}" type="presParOf" srcId="{067DE1BF-19B4-AF4B-A5FE-D3C4463B1680}" destId="{03477297-56F5-3A4A-9C4C-E721F8FFA892}" srcOrd="6" destOrd="0" presId="urn:microsoft.com/office/officeart/2008/layout/LinedList"/>
    <dgm:cxn modelId="{8C590977-1B18-9F45-BA98-DED74AFF0533}" type="presParOf" srcId="{067DE1BF-19B4-AF4B-A5FE-D3C4463B1680}" destId="{B199ACA6-7F15-1E45-A4B3-D8BA952B5D80}" srcOrd="7" destOrd="0" presId="urn:microsoft.com/office/officeart/2008/layout/LinedList"/>
    <dgm:cxn modelId="{A8DB2635-F704-CA4E-B481-32232410C764}" type="presParOf" srcId="{B199ACA6-7F15-1E45-A4B3-D8BA952B5D80}" destId="{937B35FD-2D4F-0F42-9DC0-694C9654D9F1}" srcOrd="0" destOrd="0" presId="urn:microsoft.com/office/officeart/2008/layout/LinedList"/>
    <dgm:cxn modelId="{1B97DD41-3346-E94B-92C0-F0B6287436BB}" type="presParOf" srcId="{B199ACA6-7F15-1E45-A4B3-D8BA952B5D80}" destId="{2FA91445-680A-D241-9158-78F2412DB54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F3FD388-DA31-0C46-B2B9-D1FA2AF7FA0F}" type="doc">
      <dgm:prSet loTypeId="urn:microsoft.com/office/officeart/2005/8/layout/hierarchy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F37328E8-8FD6-7542-BE6B-C13737333647}">
      <dgm:prSet phldrT="[텍스트]"/>
      <dgm:spPr/>
      <dgm:t>
        <a:bodyPr/>
        <a:lstStyle/>
        <a:p>
          <a:pPr latinLnBrk="1"/>
          <a:r>
            <a:rPr lang="ko-KR" altLang="en-US" dirty="0"/>
            <a:t>한달 술자리 </a:t>
          </a:r>
          <a:r>
            <a:rPr lang="en-US" altLang="ko-KR" dirty="0"/>
            <a:t>&gt; 4</a:t>
          </a:r>
          <a:endParaRPr lang="ko-KR" altLang="en-US" dirty="0"/>
        </a:p>
      </dgm:t>
    </dgm:pt>
    <dgm:pt modelId="{F7E5FCC2-0483-8A4F-8929-1BB623B99C81}" type="parTrans" cxnId="{45C0D2FE-676A-5A4C-85A9-B38A1FA903D7}">
      <dgm:prSet/>
      <dgm:spPr/>
      <dgm:t>
        <a:bodyPr/>
        <a:lstStyle/>
        <a:p>
          <a:pPr latinLnBrk="1"/>
          <a:endParaRPr lang="ko-KR" altLang="en-US"/>
        </a:p>
      </dgm:t>
    </dgm:pt>
    <dgm:pt modelId="{1432F582-D4A7-0E4D-9453-2FB2FA376C6C}" type="sibTrans" cxnId="{45C0D2FE-676A-5A4C-85A9-B38A1FA903D7}">
      <dgm:prSet/>
      <dgm:spPr/>
      <dgm:t>
        <a:bodyPr/>
        <a:lstStyle/>
        <a:p>
          <a:pPr latinLnBrk="1"/>
          <a:endParaRPr lang="ko-KR" altLang="en-US"/>
        </a:p>
      </dgm:t>
    </dgm:pt>
    <dgm:pt modelId="{88BE2A67-4257-3742-AC17-D5A9FC4B8E22}">
      <dgm:prSet phldrT="[텍스트]"/>
      <dgm:spPr/>
      <dgm:t>
        <a:bodyPr/>
        <a:lstStyle/>
        <a:p>
          <a:pPr latinLnBrk="1"/>
          <a:r>
            <a:rPr lang="en-US" altLang="ko-KR" dirty="0"/>
            <a:t>100, 95, 90</a:t>
          </a:r>
          <a:endParaRPr lang="ko-KR" altLang="en-US" dirty="0"/>
        </a:p>
      </dgm:t>
    </dgm:pt>
    <dgm:pt modelId="{00AA4802-AFF0-EA40-81CA-224E89553701}" type="parTrans" cxnId="{23DB3B5E-17B4-6C49-81BE-9351698518E2}">
      <dgm:prSet/>
      <dgm:spPr/>
      <dgm:t>
        <a:bodyPr/>
        <a:lstStyle/>
        <a:p>
          <a:pPr latinLnBrk="1"/>
          <a:endParaRPr lang="ko-KR" altLang="en-US"/>
        </a:p>
      </dgm:t>
    </dgm:pt>
    <dgm:pt modelId="{36CB9E25-3A64-4F42-9E5E-5F0D1E8DB7F8}" type="sibTrans" cxnId="{23DB3B5E-17B4-6C49-81BE-9351698518E2}">
      <dgm:prSet/>
      <dgm:spPr/>
      <dgm:t>
        <a:bodyPr/>
        <a:lstStyle/>
        <a:p>
          <a:pPr latinLnBrk="1"/>
          <a:endParaRPr lang="ko-KR" altLang="en-US"/>
        </a:p>
      </dgm:t>
    </dgm:pt>
    <dgm:pt modelId="{14D7E757-34D5-624E-8EFD-D5ED77FD1531}">
      <dgm:prSet phldrT="[텍스트]"/>
      <dgm:spPr/>
      <dgm:t>
        <a:bodyPr/>
        <a:lstStyle/>
        <a:p>
          <a:pPr latinLnBrk="1"/>
          <a:r>
            <a:rPr lang="en-US" altLang="ko-KR" dirty="0"/>
            <a:t>92, 82, 72, 70</a:t>
          </a:r>
          <a:endParaRPr lang="ko-KR" altLang="en-US" dirty="0"/>
        </a:p>
      </dgm:t>
    </dgm:pt>
    <dgm:pt modelId="{356C1D9B-3BA4-CB42-9DE0-5C012670FB88}" type="parTrans" cxnId="{3C395A13-D777-4E48-B3A9-0137C37781DA}">
      <dgm:prSet/>
      <dgm:spPr/>
      <dgm:t>
        <a:bodyPr/>
        <a:lstStyle/>
        <a:p>
          <a:pPr latinLnBrk="1"/>
          <a:endParaRPr lang="ko-KR" altLang="en-US"/>
        </a:p>
      </dgm:t>
    </dgm:pt>
    <dgm:pt modelId="{6E8B95D9-57EA-CF4E-82A8-7F8F8B2C3C6A}" type="sibTrans" cxnId="{3C395A13-D777-4E48-B3A9-0137C37781DA}">
      <dgm:prSet/>
      <dgm:spPr/>
      <dgm:t>
        <a:bodyPr/>
        <a:lstStyle/>
        <a:p>
          <a:pPr latinLnBrk="1"/>
          <a:endParaRPr lang="ko-KR" altLang="en-US"/>
        </a:p>
      </dgm:t>
    </dgm:pt>
    <dgm:pt modelId="{9DB4813A-F135-2441-8683-C955A0259915}">
      <dgm:prSet phldrT="[텍스트]"/>
      <dgm:spPr/>
      <dgm:t>
        <a:bodyPr/>
        <a:lstStyle/>
        <a:p>
          <a:pPr latinLnBrk="1"/>
          <a:r>
            <a:rPr lang="ko-KR" altLang="en-US" dirty="0"/>
            <a:t>학생회</a:t>
          </a:r>
          <a:r>
            <a:rPr lang="en-US" altLang="ko-KR" dirty="0"/>
            <a:t>?</a:t>
          </a:r>
          <a:endParaRPr lang="ko-KR" altLang="en-US" dirty="0"/>
        </a:p>
      </dgm:t>
    </dgm:pt>
    <dgm:pt modelId="{646A9EF6-3369-E34D-82E7-F479B7EF0692}" type="parTrans" cxnId="{40C4A543-598C-694F-AA2B-FC87736B6A29}">
      <dgm:prSet/>
      <dgm:spPr/>
      <dgm:t>
        <a:bodyPr/>
        <a:lstStyle/>
        <a:p>
          <a:pPr latinLnBrk="1"/>
          <a:endParaRPr lang="ko-KR" altLang="en-US"/>
        </a:p>
      </dgm:t>
    </dgm:pt>
    <dgm:pt modelId="{8F53E9F5-3CD1-254D-BBA8-C9B64E08F1BD}" type="sibTrans" cxnId="{40C4A543-598C-694F-AA2B-FC87736B6A29}">
      <dgm:prSet/>
      <dgm:spPr/>
      <dgm:t>
        <a:bodyPr/>
        <a:lstStyle/>
        <a:p>
          <a:pPr latinLnBrk="1"/>
          <a:endParaRPr lang="ko-KR" altLang="en-US"/>
        </a:p>
      </dgm:t>
    </dgm:pt>
    <dgm:pt modelId="{47E8F1A3-B551-7B40-A140-EA695CC84318}">
      <dgm:prSet phldrT="[텍스트]"/>
      <dgm:spPr/>
      <dgm:t>
        <a:bodyPr/>
        <a:lstStyle/>
        <a:p>
          <a:pPr latinLnBrk="1"/>
          <a:r>
            <a:rPr lang="en-US" altLang="ko-KR" dirty="0"/>
            <a:t>84, 77, 64 </a:t>
          </a:r>
          <a:endParaRPr lang="ko-KR" altLang="en-US" dirty="0"/>
        </a:p>
      </dgm:t>
    </dgm:pt>
    <dgm:pt modelId="{EB8B0D3F-B3BD-EA46-8F05-5F5539145622}" type="parTrans" cxnId="{C44733F0-6490-5A48-8616-E33B996B3EC0}">
      <dgm:prSet/>
      <dgm:spPr/>
      <dgm:t>
        <a:bodyPr/>
        <a:lstStyle/>
        <a:p>
          <a:pPr latinLnBrk="1"/>
          <a:endParaRPr lang="ko-KR" altLang="en-US"/>
        </a:p>
      </dgm:t>
    </dgm:pt>
    <dgm:pt modelId="{2D749C64-1C44-B24D-B086-D0764FCF5E2A}" type="sibTrans" cxnId="{C44733F0-6490-5A48-8616-E33B996B3EC0}">
      <dgm:prSet/>
      <dgm:spPr/>
      <dgm:t>
        <a:bodyPr/>
        <a:lstStyle/>
        <a:p>
          <a:pPr latinLnBrk="1"/>
          <a:endParaRPr lang="ko-KR" altLang="en-US"/>
        </a:p>
      </dgm:t>
    </dgm:pt>
    <dgm:pt modelId="{9888E25C-CA27-8843-AECD-2D9C7EA4FF49}">
      <dgm:prSet phldrT="[텍스트]"/>
      <dgm:spPr/>
      <dgm:t>
        <a:bodyPr/>
        <a:lstStyle/>
        <a:p>
          <a:pPr latinLnBrk="1"/>
          <a:r>
            <a:rPr lang="ko-Kore-KR" altLang="en-US" dirty="0"/>
            <a:t>대학친구 수 </a:t>
          </a:r>
          <a:r>
            <a:rPr lang="en-US" altLang="ko-Kore-KR" dirty="0"/>
            <a:t>&gt; </a:t>
          </a:r>
          <a:r>
            <a:rPr lang="en-US" altLang="ko-KR" dirty="0"/>
            <a:t>20</a:t>
          </a:r>
          <a:endParaRPr lang="ko-KR" altLang="en-US" dirty="0"/>
        </a:p>
      </dgm:t>
    </dgm:pt>
    <dgm:pt modelId="{F6ECD346-3598-7644-8790-B87A7AFB4827}" type="sibTrans" cxnId="{B9E7DBE0-CBD4-BC46-AC01-AE42E16AE1EC}">
      <dgm:prSet/>
      <dgm:spPr/>
      <dgm:t>
        <a:bodyPr/>
        <a:lstStyle/>
        <a:p>
          <a:pPr latinLnBrk="1"/>
          <a:endParaRPr lang="ko-KR" altLang="en-US"/>
        </a:p>
      </dgm:t>
    </dgm:pt>
    <dgm:pt modelId="{3FBC94E9-6569-BD49-AB18-20C0513CA68E}" type="parTrans" cxnId="{B9E7DBE0-CBD4-BC46-AC01-AE42E16AE1EC}">
      <dgm:prSet/>
      <dgm:spPr/>
      <dgm:t>
        <a:bodyPr/>
        <a:lstStyle/>
        <a:p>
          <a:pPr latinLnBrk="1"/>
          <a:endParaRPr lang="ko-KR" altLang="en-US"/>
        </a:p>
      </dgm:t>
    </dgm:pt>
    <dgm:pt modelId="{2017FB80-CB7A-D344-97BB-2EB277120215}">
      <dgm:prSet/>
      <dgm:spPr/>
      <dgm:t>
        <a:bodyPr/>
        <a:lstStyle/>
        <a:p>
          <a:pPr latinLnBrk="1"/>
          <a:r>
            <a:rPr lang="ko-KR" altLang="en-US" dirty="0"/>
            <a:t>선후배 </a:t>
          </a:r>
          <a:r>
            <a:rPr lang="en-US" altLang="ko-KR" dirty="0"/>
            <a:t>&gt; 5</a:t>
          </a:r>
          <a:endParaRPr lang="ko-KR" altLang="en-US" dirty="0"/>
        </a:p>
      </dgm:t>
    </dgm:pt>
    <dgm:pt modelId="{BAC68B2B-9957-E24D-B610-39BCEFC0C205}" type="parTrans" cxnId="{2964A6AF-F7B2-EE47-A7E4-2F6A1B63F52D}">
      <dgm:prSet/>
      <dgm:spPr/>
      <dgm:t>
        <a:bodyPr/>
        <a:lstStyle/>
        <a:p>
          <a:pPr latinLnBrk="1"/>
          <a:endParaRPr lang="ko-KR" altLang="en-US"/>
        </a:p>
      </dgm:t>
    </dgm:pt>
    <dgm:pt modelId="{DFB7FD27-528C-934A-9248-0605F3B92F3C}" type="sibTrans" cxnId="{2964A6AF-F7B2-EE47-A7E4-2F6A1B63F52D}">
      <dgm:prSet/>
      <dgm:spPr/>
      <dgm:t>
        <a:bodyPr/>
        <a:lstStyle/>
        <a:p>
          <a:pPr latinLnBrk="1"/>
          <a:endParaRPr lang="ko-KR" altLang="en-US"/>
        </a:p>
      </dgm:t>
    </dgm:pt>
    <dgm:pt modelId="{67572943-6969-5740-92E9-FA2945F5FB78}">
      <dgm:prSet/>
      <dgm:spPr/>
      <dgm:t>
        <a:bodyPr/>
        <a:lstStyle/>
        <a:p>
          <a:pPr latinLnBrk="1"/>
          <a:r>
            <a:rPr lang="en-US" altLang="ko-KR" dirty="0"/>
            <a:t>56, 44</a:t>
          </a:r>
          <a:endParaRPr lang="ko-KR" altLang="en-US" dirty="0"/>
        </a:p>
      </dgm:t>
    </dgm:pt>
    <dgm:pt modelId="{F1D0448D-BCF0-6C4B-B3F1-FF0EA3207416}" type="parTrans" cxnId="{226584FB-BC89-E44D-84C9-165D697B8D2A}">
      <dgm:prSet/>
      <dgm:spPr/>
      <dgm:t>
        <a:bodyPr/>
        <a:lstStyle/>
        <a:p>
          <a:pPr latinLnBrk="1"/>
          <a:endParaRPr lang="ko-KR" altLang="en-US"/>
        </a:p>
      </dgm:t>
    </dgm:pt>
    <dgm:pt modelId="{6F5AE47C-347D-C746-83B4-58B173F0407C}" type="sibTrans" cxnId="{226584FB-BC89-E44D-84C9-165D697B8D2A}">
      <dgm:prSet/>
      <dgm:spPr/>
      <dgm:t>
        <a:bodyPr/>
        <a:lstStyle/>
        <a:p>
          <a:pPr latinLnBrk="1"/>
          <a:endParaRPr lang="ko-KR" altLang="en-US"/>
        </a:p>
      </dgm:t>
    </dgm:pt>
    <dgm:pt modelId="{3924B122-6F2F-3D4B-B07C-A98EBB060F51}">
      <dgm:prSet/>
      <dgm:spPr/>
      <dgm:t>
        <a:bodyPr/>
        <a:lstStyle/>
        <a:p>
          <a:pPr latinLnBrk="1"/>
          <a:r>
            <a:rPr lang="en-US" altLang="ko-KR" dirty="0"/>
            <a:t>41, 32, 23</a:t>
          </a:r>
          <a:endParaRPr lang="ko-KR" altLang="en-US" dirty="0"/>
        </a:p>
      </dgm:t>
    </dgm:pt>
    <dgm:pt modelId="{C41C55F2-7B2B-B441-87ED-128808637B67}" type="parTrans" cxnId="{0A749350-C74C-014B-8634-4A62FB707F5B}">
      <dgm:prSet/>
      <dgm:spPr/>
      <dgm:t>
        <a:bodyPr/>
        <a:lstStyle/>
        <a:p>
          <a:pPr latinLnBrk="1"/>
          <a:endParaRPr lang="ko-KR" altLang="en-US"/>
        </a:p>
      </dgm:t>
    </dgm:pt>
    <dgm:pt modelId="{F59EAF72-20EE-E542-B5BB-25927ECD9359}" type="sibTrans" cxnId="{0A749350-C74C-014B-8634-4A62FB707F5B}">
      <dgm:prSet/>
      <dgm:spPr/>
      <dgm:t>
        <a:bodyPr/>
        <a:lstStyle/>
        <a:p>
          <a:pPr latinLnBrk="1"/>
          <a:endParaRPr lang="ko-KR" altLang="en-US"/>
        </a:p>
      </dgm:t>
    </dgm:pt>
    <dgm:pt modelId="{685A5E3F-29BE-3045-B20C-5C3C231E6884}" type="pres">
      <dgm:prSet presAssocID="{DF3FD388-DA31-0C46-B2B9-D1FA2AF7FA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5935D7B-A283-DF46-B2F6-2A176636722D}" type="pres">
      <dgm:prSet presAssocID="{9888E25C-CA27-8843-AECD-2D9C7EA4FF49}" presName="hierRoot1" presStyleCnt="0"/>
      <dgm:spPr/>
    </dgm:pt>
    <dgm:pt modelId="{A0F31DE0-E7A0-C449-89A3-94E859BB6ACA}" type="pres">
      <dgm:prSet presAssocID="{9888E25C-CA27-8843-AECD-2D9C7EA4FF49}" presName="composite" presStyleCnt="0"/>
      <dgm:spPr/>
    </dgm:pt>
    <dgm:pt modelId="{4C459671-A007-0D4F-A046-3D7452FEFD25}" type="pres">
      <dgm:prSet presAssocID="{9888E25C-CA27-8843-AECD-2D9C7EA4FF49}" presName="background" presStyleLbl="node0" presStyleIdx="0" presStyleCnt="1"/>
      <dgm:spPr/>
    </dgm:pt>
    <dgm:pt modelId="{F0996665-E770-CB4A-AE53-F5C49613A91C}" type="pres">
      <dgm:prSet presAssocID="{9888E25C-CA27-8843-AECD-2D9C7EA4FF49}" presName="text" presStyleLbl="fgAcc0" presStyleIdx="0" presStyleCnt="1">
        <dgm:presLayoutVars>
          <dgm:chPref val="3"/>
        </dgm:presLayoutVars>
      </dgm:prSet>
      <dgm:spPr/>
    </dgm:pt>
    <dgm:pt modelId="{CBC48308-A4D3-9746-9279-C376A88DB197}" type="pres">
      <dgm:prSet presAssocID="{9888E25C-CA27-8843-AECD-2D9C7EA4FF49}" presName="hierChild2" presStyleCnt="0"/>
      <dgm:spPr/>
    </dgm:pt>
    <dgm:pt modelId="{7592C642-F72B-AA46-988E-4A96BB7D0249}" type="pres">
      <dgm:prSet presAssocID="{F7E5FCC2-0483-8A4F-8929-1BB623B99C81}" presName="Name10" presStyleLbl="parChTrans1D2" presStyleIdx="0" presStyleCnt="2"/>
      <dgm:spPr/>
    </dgm:pt>
    <dgm:pt modelId="{E282F4A3-1A36-8344-9277-DCD65FA5D4FE}" type="pres">
      <dgm:prSet presAssocID="{F37328E8-8FD6-7542-BE6B-C13737333647}" presName="hierRoot2" presStyleCnt="0"/>
      <dgm:spPr/>
    </dgm:pt>
    <dgm:pt modelId="{A534B0FB-AAA3-9B44-A5FE-9838555A6973}" type="pres">
      <dgm:prSet presAssocID="{F37328E8-8FD6-7542-BE6B-C13737333647}" presName="composite2" presStyleCnt="0"/>
      <dgm:spPr/>
    </dgm:pt>
    <dgm:pt modelId="{7D02E64E-1295-BB44-875A-E62F660C916F}" type="pres">
      <dgm:prSet presAssocID="{F37328E8-8FD6-7542-BE6B-C13737333647}" presName="background2" presStyleLbl="node2" presStyleIdx="0" presStyleCnt="2"/>
      <dgm:spPr/>
    </dgm:pt>
    <dgm:pt modelId="{C604BD71-0FEE-4040-A32E-5E015ECBE1F7}" type="pres">
      <dgm:prSet presAssocID="{F37328E8-8FD6-7542-BE6B-C13737333647}" presName="text2" presStyleLbl="fgAcc2" presStyleIdx="0" presStyleCnt="2">
        <dgm:presLayoutVars>
          <dgm:chPref val="3"/>
        </dgm:presLayoutVars>
      </dgm:prSet>
      <dgm:spPr/>
    </dgm:pt>
    <dgm:pt modelId="{CF2A053D-0DC8-ED4E-B29C-A192818BC0A4}" type="pres">
      <dgm:prSet presAssocID="{F37328E8-8FD6-7542-BE6B-C13737333647}" presName="hierChild3" presStyleCnt="0"/>
      <dgm:spPr/>
    </dgm:pt>
    <dgm:pt modelId="{33970F2E-78F1-F24D-87D6-1F5AF35688DB}" type="pres">
      <dgm:prSet presAssocID="{00AA4802-AFF0-EA40-81CA-224E89553701}" presName="Name17" presStyleLbl="parChTrans1D3" presStyleIdx="0" presStyleCnt="4"/>
      <dgm:spPr/>
    </dgm:pt>
    <dgm:pt modelId="{B4A6F1CA-737E-E74D-AB08-09D3B045CE67}" type="pres">
      <dgm:prSet presAssocID="{88BE2A67-4257-3742-AC17-D5A9FC4B8E22}" presName="hierRoot3" presStyleCnt="0"/>
      <dgm:spPr/>
    </dgm:pt>
    <dgm:pt modelId="{52FC5C86-9A3F-B541-80DD-20DE1464FBA3}" type="pres">
      <dgm:prSet presAssocID="{88BE2A67-4257-3742-AC17-D5A9FC4B8E22}" presName="composite3" presStyleCnt="0"/>
      <dgm:spPr/>
    </dgm:pt>
    <dgm:pt modelId="{4606B87E-22A4-B445-ABD8-1C7C397F5FAA}" type="pres">
      <dgm:prSet presAssocID="{88BE2A67-4257-3742-AC17-D5A9FC4B8E22}" presName="background3" presStyleLbl="node3" presStyleIdx="0" presStyleCnt="4"/>
      <dgm:spPr/>
    </dgm:pt>
    <dgm:pt modelId="{02BBF38C-C56C-3D4C-A70B-519112842C63}" type="pres">
      <dgm:prSet presAssocID="{88BE2A67-4257-3742-AC17-D5A9FC4B8E22}" presName="text3" presStyleLbl="fgAcc3" presStyleIdx="0" presStyleCnt="4">
        <dgm:presLayoutVars>
          <dgm:chPref val="3"/>
        </dgm:presLayoutVars>
      </dgm:prSet>
      <dgm:spPr/>
    </dgm:pt>
    <dgm:pt modelId="{DC0A7FB7-DA7A-7841-96BE-E8B0858366A8}" type="pres">
      <dgm:prSet presAssocID="{88BE2A67-4257-3742-AC17-D5A9FC4B8E22}" presName="hierChild4" presStyleCnt="0"/>
      <dgm:spPr/>
    </dgm:pt>
    <dgm:pt modelId="{26A5EDF9-896C-3740-BCD4-5218B65D2DE9}" type="pres">
      <dgm:prSet presAssocID="{356C1D9B-3BA4-CB42-9DE0-5C012670FB88}" presName="Name17" presStyleLbl="parChTrans1D3" presStyleIdx="1" presStyleCnt="4"/>
      <dgm:spPr/>
    </dgm:pt>
    <dgm:pt modelId="{94D4FDCB-88E9-4044-B58D-FC6717430A86}" type="pres">
      <dgm:prSet presAssocID="{14D7E757-34D5-624E-8EFD-D5ED77FD1531}" presName="hierRoot3" presStyleCnt="0"/>
      <dgm:spPr/>
    </dgm:pt>
    <dgm:pt modelId="{5629294A-F68E-5B46-AE58-584E90A6B833}" type="pres">
      <dgm:prSet presAssocID="{14D7E757-34D5-624E-8EFD-D5ED77FD1531}" presName="composite3" presStyleCnt="0"/>
      <dgm:spPr/>
    </dgm:pt>
    <dgm:pt modelId="{1652B7EB-2031-3A48-86A0-B2AB68F26A44}" type="pres">
      <dgm:prSet presAssocID="{14D7E757-34D5-624E-8EFD-D5ED77FD1531}" presName="background3" presStyleLbl="node3" presStyleIdx="1" presStyleCnt="4"/>
      <dgm:spPr/>
    </dgm:pt>
    <dgm:pt modelId="{DCEA0CD4-215C-7240-9D91-386FF8780BD2}" type="pres">
      <dgm:prSet presAssocID="{14D7E757-34D5-624E-8EFD-D5ED77FD1531}" presName="text3" presStyleLbl="fgAcc3" presStyleIdx="1" presStyleCnt="4">
        <dgm:presLayoutVars>
          <dgm:chPref val="3"/>
        </dgm:presLayoutVars>
      </dgm:prSet>
      <dgm:spPr/>
    </dgm:pt>
    <dgm:pt modelId="{05F4B58A-0F6D-4542-93B1-F1D38700634B}" type="pres">
      <dgm:prSet presAssocID="{14D7E757-34D5-624E-8EFD-D5ED77FD1531}" presName="hierChild4" presStyleCnt="0"/>
      <dgm:spPr/>
    </dgm:pt>
    <dgm:pt modelId="{8442E3BF-1A5A-974E-B231-7BCB49904EB7}" type="pres">
      <dgm:prSet presAssocID="{646A9EF6-3369-E34D-82E7-F479B7EF0692}" presName="Name10" presStyleLbl="parChTrans1D2" presStyleIdx="1" presStyleCnt="2"/>
      <dgm:spPr/>
    </dgm:pt>
    <dgm:pt modelId="{6E908EA4-288F-7441-AB40-AAD98C5EC737}" type="pres">
      <dgm:prSet presAssocID="{9DB4813A-F135-2441-8683-C955A0259915}" presName="hierRoot2" presStyleCnt="0"/>
      <dgm:spPr/>
    </dgm:pt>
    <dgm:pt modelId="{5E3F12EF-FAEB-B24D-B770-8169A80CF8F4}" type="pres">
      <dgm:prSet presAssocID="{9DB4813A-F135-2441-8683-C955A0259915}" presName="composite2" presStyleCnt="0"/>
      <dgm:spPr/>
    </dgm:pt>
    <dgm:pt modelId="{318DABEB-EB8E-D04D-A471-99AD4BF4A5AC}" type="pres">
      <dgm:prSet presAssocID="{9DB4813A-F135-2441-8683-C955A0259915}" presName="background2" presStyleLbl="node2" presStyleIdx="1" presStyleCnt="2"/>
      <dgm:spPr/>
    </dgm:pt>
    <dgm:pt modelId="{DA1E6307-157A-144A-A8AE-24ACD98D33B5}" type="pres">
      <dgm:prSet presAssocID="{9DB4813A-F135-2441-8683-C955A0259915}" presName="text2" presStyleLbl="fgAcc2" presStyleIdx="1" presStyleCnt="2">
        <dgm:presLayoutVars>
          <dgm:chPref val="3"/>
        </dgm:presLayoutVars>
      </dgm:prSet>
      <dgm:spPr/>
    </dgm:pt>
    <dgm:pt modelId="{DCD825F5-940A-3B44-9DAC-7157A8405288}" type="pres">
      <dgm:prSet presAssocID="{9DB4813A-F135-2441-8683-C955A0259915}" presName="hierChild3" presStyleCnt="0"/>
      <dgm:spPr/>
    </dgm:pt>
    <dgm:pt modelId="{52383793-E8C8-DD40-803B-DEFC1DA6A077}" type="pres">
      <dgm:prSet presAssocID="{EB8B0D3F-B3BD-EA46-8F05-5F5539145622}" presName="Name17" presStyleLbl="parChTrans1D3" presStyleIdx="2" presStyleCnt="4"/>
      <dgm:spPr/>
    </dgm:pt>
    <dgm:pt modelId="{C9BD332A-2050-7046-93F1-94AE36482719}" type="pres">
      <dgm:prSet presAssocID="{47E8F1A3-B551-7B40-A140-EA695CC84318}" presName="hierRoot3" presStyleCnt="0"/>
      <dgm:spPr/>
    </dgm:pt>
    <dgm:pt modelId="{53D571DA-1D9D-C541-A0D2-6B5F17AA4545}" type="pres">
      <dgm:prSet presAssocID="{47E8F1A3-B551-7B40-A140-EA695CC84318}" presName="composite3" presStyleCnt="0"/>
      <dgm:spPr/>
    </dgm:pt>
    <dgm:pt modelId="{C8713D98-756F-6E4A-8351-4E808D727EC2}" type="pres">
      <dgm:prSet presAssocID="{47E8F1A3-B551-7B40-A140-EA695CC84318}" presName="background3" presStyleLbl="node3" presStyleIdx="2" presStyleCnt="4"/>
      <dgm:spPr/>
    </dgm:pt>
    <dgm:pt modelId="{01DFBECD-5E34-504C-88CF-FDF682796F59}" type="pres">
      <dgm:prSet presAssocID="{47E8F1A3-B551-7B40-A140-EA695CC84318}" presName="text3" presStyleLbl="fgAcc3" presStyleIdx="2" presStyleCnt="4">
        <dgm:presLayoutVars>
          <dgm:chPref val="3"/>
        </dgm:presLayoutVars>
      </dgm:prSet>
      <dgm:spPr/>
    </dgm:pt>
    <dgm:pt modelId="{D55204E8-DD38-CE40-BE29-198F167BA4A7}" type="pres">
      <dgm:prSet presAssocID="{47E8F1A3-B551-7B40-A140-EA695CC84318}" presName="hierChild4" presStyleCnt="0"/>
      <dgm:spPr/>
    </dgm:pt>
    <dgm:pt modelId="{FC03EAF1-C0CF-D149-9BFF-9264801F5B8D}" type="pres">
      <dgm:prSet presAssocID="{BAC68B2B-9957-E24D-B610-39BCEFC0C205}" presName="Name17" presStyleLbl="parChTrans1D3" presStyleIdx="3" presStyleCnt="4"/>
      <dgm:spPr/>
    </dgm:pt>
    <dgm:pt modelId="{EF2B784F-DEE0-AE47-99B9-869BF4E01D6F}" type="pres">
      <dgm:prSet presAssocID="{2017FB80-CB7A-D344-97BB-2EB277120215}" presName="hierRoot3" presStyleCnt="0"/>
      <dgm:spPr/>
    </dgm:pt>
    <dgm:pt modelId="{3720F2AB-66D9-3642-A2B8-6D3BA9B96EFF}" type="pres">
      <dgm:prSet presAssocID="{2017FB80-CB7A-D344-97BB-2EB277120215}" presName="composite3" presStyleCnt="0"/>
      <dgm:spPr/>
    </dgm:pt>
    <dgm:pt modelId="{F94640F2-6216-324D-9377-5F82549F0101}" type="pres">
      <dgm:prSet presAssocID="{2017FB80-CB7A-D344-97BB-2EB277120215}" presName="background3" presStyleLbl="node3" presStyleIdx="3" presStyleCnt="4"/>
      <dgm:spPr/>
    </dgm:pt>
    <dgm:pt modelId="{D7CC6AA2-B616-6543-BA1F-8FA085FDF153}" type="pres">
      <dgm:prSet presAssocID="{2017FB80-CB7A-D344-97BB-2EB277120215}" presName="text3" presStyleLbl="fgAcc3" presStyleIdx="3" presStyleCnt="4">
        <dgm:presLayoutVars>
          <dgm:chPref val="3"/>
        </dgm:presLayoutVars>
      </dgm:prSet>
      <dgm:spPr/>
    </dgm:pt>
    <dgm:pt modelId="{77A4DAB4-B3E5-1944-B980-0332939CBC88}" type="pres">
      <dgm:prSet presAssocID="{2017FB80-CB7A-D344-97BB-2EB277120215}" presName="hierChild4" presStyleCnt="0"/>
      <dgm:spPr/>
    </dgm:pt>
    <dgm:pt modelId="{B06F5658-407B-4E44-B577-88BC78F256BB}" type="pres">
      <dgm:prSet presAssocID="{F1D0448D-BCF0-6C4B-B3F1-FF0EA3207416}" presName="Name23" presStyleLbl="parChTrans1D4" presStyleIdx="0" presStyleCnt="2"/>
      <dgm:spPr/>
    </dgm:pt>
    <dgm:pt modelId="{1DA59D77-E2ED-194B-8AE2-9A6F9656A14B}" type="pres">
      <dgm:prSet presAssocID="{67572943-6969-5740-92E9-FA2945F5FB78}" presName="hierRoot4" presStyleCnt="0"/>
      <dgm:spPr/>
    </dgm:pt>
    <dgm:pt modelId="{C88ADE53-4126-A146-AE2C-35DBF8D056F2}" type="pres">
      <dgm:prSet presAssocID="{67572943-6969-5740-92E9-FA2945F5FB78}" presName="composite4" presStyleCnt="0"/>
      <dgm:spPr/>
    </dgm:pt>
    <dgm:pt modelId="{9470117B-2A9D-0643-8524-A8B4613391B5}" type="pres">
      <dgm:prSet presAssocID="{67572943-6969-5740-92E9-FA2945F5FB78}" presName="background4" presStyleLbl="node4" presStyleIdx="0" presStyleCnt="2"/>
      <dgm:spPr/>
    </dgm:pt>
    <dgm:pt modelId="{790ED3D1-D861-F341-847C-1EF34F3AF42E}" type="pres">
      <dgm:prSet presAssocID="{67572943-6969-5740-92E9-FA2945F5FB78}" presName="text4" presStyleLbl="fgAcc4" presStyleIdx="0" presStyleCnt="2">
        <dgm:presLayoutVars>
          <dgm:chPref val="3"/>
        </dgm:presLayoutVars>
      </dgm:prSet>
      <dgm:spPr/>
    </dgm:pt>
    <dgm:pt modelId="{CAB38B24-B8E5-1A46-9452-50D711C4A21A}" type="pres">
      <dgm:prSet presAssocID="{67572943-6969-5740-92E9-FA2945F5FB78}" presName="hierChild5" presStyleCnt="0"/>
      <dgm:spPr/>
    </dgm:pt>
    <dgm:pt modelId="{47737879-CD54-5942-A894-55FBE7F97FFF}" type="pres">
      <dgm:prSet presAssocID="{C41C55F2-7B2B-B441-87ED-128808637B67}" presName="Name23" presStyleLbl="parChTrans1D4" presStyleIdx="1" presStyleCnt="2"/>
      <dgm:spPr/>
    </dgm:pt>
    <dgm:pt modelId="{D9250189-3775-E341-A473-BECDA2BF6F60}" type="pres">
      <dgm:prSet presAssocID="{3924B122-6F2F-3D4B-B07C-A98EBB060F51}" presName="hierRoot4" presStyleCnt="0"/>
      <dgm:spPr/>
    </dgm:pt>
    <dgm:pt modelId="{81918F9F-1E2B-7D4A-A075-6FEB610168D9}" type="pres">
      <dgm:prSet presAssocID="{3924B122-6F2F-3D4B-B07C-A98EBB060F51}" presName="composite4" presStyleCnt="0"/>
      <dgm:spPr/>
    </dgm:pt>
    <dgm:pt modelId="{522C453F-3E53-3B4A-B79F-F385D287F266}" type="pres">
      <dgm:prSet presAssocID="{3924B122-6F2F-3D4B-B07C-A98EBB060F51}" presName="background4" presStyleLbl="node4" presStyleIdx="1" presStyleCnt="2"/>
      <dgm:spPr/>
    </dgm:pt>
    <dgm:pt modelId="{F2E02C44-410B-F24E-A667-382F911CF8E6}" type="pres">
      <dgm:prSet presAssocID="{3924B122-6F2F-3D4B-B07C-A98EBB060F51}" presName="text4" presStyleLbl="fgAcc4" presStyleIdx="1" presStyleCnt="2">
        <dgm:presLayoutVars>
          <dgm:chPref val="3"/>
        </dgm:presLayoutVars>
      </dgm:prSet>
      <dgm:spPr/>
    </dgm:pt>
    <dgm:pt modelId="{94A89853-3613-EC41-BBC6-C6B303A751D2}" type="pres">
      <dgm:prSet presAssocID="{3924B122-6F2F-3D4B-B07C-A98EBB060F51}" presName="hierChild5" presStyleCnt="0"/>
      <dgm:spPr/>
    </dgm:pt>
  </dgm:ptLst>
  <dgm:cxnLst>
    <dgm:cxn modelId="{3C395A13-D777-4E48-B3A9-0137C37781DA}" srcId="{F37328E8-8FD6-7542-BE6B-C13737333647}" destId="{14D7E757-34D5-624E-8EFD-D5ED77FD1531}" srcOrd="1" destOrd="0" parTransId="{356C1D9B-3BA4-CB42-9DE0-5C012670FB88}" sibTransId="{6E8B95D9-57EA-CF4E-82A8-7F8F8B2C3C6A}"/>
    <dgm:cxn modelId="{A227E216-BF4E-E14A-B208-F957DD06D976}" type="presOf" srcId="{F37328E8-8FD6-7542-BE6B-C13737333647}" destId="{C604BD71-0FEE-4040-A32E-5E015ECBE1F7}" srcOrd="0" destOrd="0" presId="urn:microsoft.com/office/officeart/2005/8/layout/hierarchy1"/>
    <dgm:cxn modelId="{9F45F93E-11DD-D349-B46E-776FCB8CA6CB}" type="presOf" srcId="{9DB4813A-F135-2441-8683-C955A0259915}" destId="{DA1E6307-157A-144A-A8AE-24ACD98D33B5}" srcOrd="0" destOrd="0" presId="urn:microsoft.com/office/officeart/2005/8/layout/hierarchy1"/>
    <dgm:cxn modelId="{40C4A543-598C-694F-AA2B-FC87736B6A29}" srcId="{9888E25C-CA27-8843-AECD-2D9C7EA4FF49}" destId="{9DB4813A-F135-2441-8683-C955A0259915}" srcOrd="1" destOrd="0" parTransId="{646A9EF6-3369-E34D-82E7-F479B7EF0692}" sibTransId="{8F53E9F5-3CD1-254D-BBA8-C9B64E08F1BD}"/>
    <dgm:cxn modelId="{4A88DD4E-5810-B240-9056-70BFC83DF8BB}" type="presOf" srcId="{14D7E757-34D5-624E-8EFD-D5ED77FD1531}" destId="{DCEA0CD4-215C-7240-9D91-386FF8780BD2}" srcOrd="0" destOrd="0" presId="urn:microsoft.com/office/officeart/2005/8/layout/hierarchy1"/>
    <dgm:cxn modelId="{0A749350-C74C-014B-8634-4A62FB707F5B}" srcId="{2017FB80-CB7A-D344-97BB-2EB277120215}" destId="{3924B122-6F2F-3D4B-B07C-A98EBB060F51}" srcOrd="1" destOrd="0" parTransId="{C41C55F2-7B2B-B441-87ED-128808637B67}" sibTransId="{F59EAF72-20EE-E542-B5BB-25927ECD9359}"/>
    <dgm:cxn modelId="{23DB3B5E-17B4-6C49-81BE-9351698518E2}" srcId="{F37328E8-8FD6-7542-BE6B-C13737333647}" destId="{88BE2A67-4257-3742-AC17-D5A9FC4B8E22}" srcOrd="0" destOrd="0" parTransId="{00AA4802-AFF0-EA40-81CA-224E89553701}" sibTransId="{36CB9E25-3A64-4F42-9E5E-5F0D1E8DB7F8}"/>
    <dgm:cxn modelId="{FD79A679-FD47-1348-A3BC-916049592C56}" type="presOf" srcId="{356C1D9B-3BA4-CB42-9DE0-5C012670FB88}" destId="{26A5EDF9-896C-3740-BCD4-5218B65D2DE9}" srcOrd="0" destOrd="0" presId="urn:microsoft.com/office/officeart/2005/8/layout/hierarchy1"/>
    <dgm:cxn modelId="{5221A384-1CAB-D54D-B8F7-FD7E0ACE25C5}" type="presOf" srcId="{3924B122-6F2F-3D4B-B07C-A98EBB060F51}" destId="{F2E02C44-410B-F24E-A667-382F911CF8E6}" srcOrd="0" destOrd="0" presId="urn:microsoft.com/office/officeart/2005/8/layout/hierarchy1"/>
    <dgm:cxn modelId="{2071B88A-980C-A946-BF7D-7AB3B72100D6}" type="presOf" srcId="{C41C55F2-7B2B-B441-87ED-128808637B67}" destId="{47737879-CD54-5942-A894-55FBE7F97FFF}" srcOrd="0" destOrd="0" presId="urn:microsoft.com/office/officeart/2005/8/layout/hierarchy1"/>
    <dgm:cxn modelId="{A5D6619D-763A-F047-8F52-4129CE688191}" type="presOf" srcId="{2017FB80-CB7A-D344-97BB-2EB277120215}" destId="{D7CC6AA2-B616-6543-BA1F-8FA085FDF153}" srcOrd="0" destOrd="0" presId="urn:microsoft.com/office/officeart/2005/8/layout/hierarchy1"/>
    <dgm:cxn modelId="{2964A6AF-F7B2-EE47-A7E4-2F6A1B63F52D}" srcId="{9DB4813A-F135-2441-8683-C955A0259915}" destId="{2017FB80-CB7A-D344-97BB-2EB277120215}" srcOrd="1" destOrd="0" parTransId="{BAC68B2B-9957-E24D-B610-39BCEFC0C205}" sibTransId="{DFB7FD27-528C-934A-9248-0605F3B92F3C}"/>
    <dgm:cxn modelId="{FAD285B0-E98A-3B45-AD74-1648AF935A66}" type="presOf" srcId="{F1D0448D-BCF0-6C4B-B3F1-FF0EA3207416}" destId="{B06F5658-407B-4E44-B577-88BC78F256BB}" srcOrd="0" destOrd="0" presId="urn:microsoft.com/office/officeart/2005/8/layout/hierarchy1"/>
    <dgm:cxn modelId="{459CA0B8-4BFC-3F46-8825-AADC4CF2EC32}" type="presOf" srcId="{00AA4802-AFF0-EA40-81CA-224E89553701}" destId="{33970F2E-78F1-F24D-87D6-1F5AF35688DB}" srcOrd="0" destOrd="0" presId="urn:microsoft.com/office/officeart/2005/8/layout/hierarchy1"/>
    <dgm:cxn modelId="{DBFEF4D1-4148-5D4A-9336-5ED5DFC35E8C}" type="presOf" srcId="{47E8F1A3-B551-7B40-A140-EA695CC84318}" destId="{01DFBECD-5E34-504C-88CF-FDF682796F59}" srcOrd="0" destOrd="0" presId="urn:microsoft.com/office/officeart/2005/8/layout/hierarchy1"/>
    <dgm:cxn modelId="{6BBB11D6-0A2A-5748-98E3-67DD2C7FDEE8}" type="presOf" srcId="{88BE2A67-4257-3742-AC17-D5A9FC4B8E22}" destId="{02BBF38C-C56C-3D4C-A70B-519112842C63}" srcOrd="0" destOrd="0" presId="urn:microsoft.com/office/officeart/2005/8/layout/hierarchy1"/>
    <dgm:cxn modelId="{CF86DFDA-A96F-9E42-948D-F2F3D5652B12}" type="presOf" srcId="{F7E5FCC2-0483-8A4F-8929-1BB623B99C81}" destId="{7592C642-F72B-AA46-988E-4A96BB7D0249}" srcOrd="0" destOrd="0" presId="urn:microsoft.com/office/officeart/2005/8/layout/hierarchy1"/>
    <dgm:cxn modelId="{5045F6DC-F526-3D4B-9412-EA88C44A277A}" type="presOf" srcId="{646A9EF6-3369-E34D-82E7-F479B7EF0692}" destId="{8442E3BF-1A5A-974E-B231-7BCB49904EB7}" srcOrd="0" destOrd="0" presId="urn:microsoft.com/office/officeart/2005/8/layout/hierarchy1"/>
    <dgm:cxn modelId="{166471DF-6F9C-0046-B6CC-AE614C715213}" type="presOf" srcId="{67572943-6969-5740-92E9-FA2945F5FB78}" destId="{790ED3D1-D861-F341-847C-1EF34F3AF42E}" srcOrd="0" destOrd="0" presId="urn:microsoft.com/office/officeart/2005/8/layout/hierarchy1"/>
    <dgm:cxn modelId="{B9E7DBE0-CBD4-BC46-AC01-AE42E16AE1EC}" srcId="{DF3FD388-DA31-0C46-B2B9-D1FA2AF7FA0F}" destId="{9888E25C-CA27-8843-AECD-2D9C7EA4FF49}" srcOrd="0" destOrd="0" parTransId="{3FBC94E9-6569-BD49-AB18-20C0513CA68E}" sibTransId="{F6ECD346-3598-7644-8790-B87A7AFB4827}"/>
    <dgm:cxn modelId="{751812EF-4F2E-9248-BB25-5DCEEDCA798C}" type="presOf" srcId="{BAC68B2B-9957-E24D-B610-39BCEFC0C205}" destId="{FC03EAF1-C0CF-D149-9BFF-9264801F5B8D}" srcOrd="0" destOrd="0" presId="urn:microsoft.com/office/officeart/2005/8/layout/hierarchy1"/>
    <dgm:cxn modelId="{C44733F0-6490-5A48-8616-E33B996B3EC0}" srcId="{9DB4813A-F135-2441-8683-C955A0259915}" destId="{47E8F1A3-B551-7B40-A140-EA695CC84318}" srcOrd="0" destOrd="0" parTransId="{EB8B0D3F-B3BD-EA46-8F05-5F5539145622}" sibTransId="{2D749C64-1C44-B24D-B086-D0764FCF5E2A}"/>
    <dgm:cxn modelId="{36A376F4-D9A9-2345-81D3-C0718779A91E}" type="presOf" srcId="{EB8B0D3F-B3BD-EA46-8F05-5F5539145622}" destId="{52383793-E8C8-DD40-803B-DEFC1DA6A077}" srcOrd="0" destOrd="0" presId="urn:microsoft.com/office/officeart/2005/8/layout/hierarchy1"/>
    <dgm:cxn modelId="{226584FB-BC89-E44D-84C9-165D697B8D2A}" srcId="{2017FB80-CB7A-D344-97BB-2EB277120215}" destId="{67572943-6969-5740-92E9-FA2945F5FB78}" srcOrd="0" destOrd="0" parTransId="{F1D0448D-BCF0-6C4B-B3F1-FF0EA3207416}" sibTransId="{6F5AE47C-347D-C746-83B4-58B173F0407C}"/>
    <dgm:cxn modelId="{79A6C1FC-6797-7B4E-94DC-FE94CEE1B8D0}" type="presOf" srcId="{9888E25C-CA27-8843-AECD-2D9C7EA4FF49}" destId="{F0996665-E770-CB4A-AE53-F5C49613A91C}" srcOrd="0" destOrd="0" presId="urn:microsoft.com/office/officeart/2005/8/layout/hierarchy1"/>
    <dgm:cxn modelId="{F4F1CBFE-71A5-054D-ADB5-AE2530FF8C07}" type="presOf" srcId="{DF3FD388-DA31-0C46-B2B9-D1FA2AF7FA0F}" destId="{685A5E3F-29BE-3045-B20C-5C3C231E6884}" srcOrd="0" destOrd="0" presId="urn:microsoft.com/office/officeart/2005/8/layout/hierarchy1"/>
    <dgm:cxn modelId="{45C0D2FE-676A-5A4C-85A9-B38A1FA903D7}" srcId="{9888E25C-CA27-8843-AECD-2D9C7EA4FF49}" destId="{F37328E8-8FD6-7542-BE6B-C13737333647}" srcOrd="0" destOrd="0" parTransId="{F7E5FCC2-0483-8A4F-8929-1BB623B99C81}" sibTransId="{1432F582-D4A7-0E4D-9453-2FB2FA376C6C}"/>
    <dgm:cxn modelId="{2082FEB7-55FF-6247-9452-2A36CDEFFA92}" type="presParOf" srcId="{685A5E3F-29BE-3045-B20C-5C3C231E6884}" destId="{35935D7B-A283-DF46-B2F6-2A176636722D}" srcOrd="0" destOrd="0" presId="urn:microsoft.com/office/officeart/2005/8/layout/hierarchy1"/>
    <dgm:cxn modelId="{96E7ED4C-FC3D-4C44-B2C6-D1221744D6DC}" type="presParOf" srcId="{35935D7B-A283-DF46-B2F6-2A176636722D}" destId="{A0F31DE0-E7A0-C449-89A3-94E859BB6ACA}" srcOrd="0" destOrd="0" presId="urn:microsoft.com/office/officeart/2005/8/layout/hierarchy1"/>
    <dgm:cxn modelId="{2D6CF43B-2C06-2047-BF73-162ACA7F3808}" type="presParOf" srcId="{A0F31DE0-E7A0-C449-89A3-94E859BB6ACA}" destId="{4C459671-A007-0D4F-A046-3D7452FEFD25}" srcOrd="0" destOrd="0" presId="urn:microsoft.com/office/officeart/2005/8/layout/hierarchy1"/>
    <dgm:cxn modelId="{E4BD02DC-F30A-F949-99A3-596494E8328B}" type="presParOf" srcId="{A0F31DE0-E7A0-C449-89A3-94E859BB6ACA}" destId="{F0996665-E770-CB4A-AE53-F5C49613A91C}" srcOrd="1" destOrd="0" presId="urn:microsoft.com/office/officeart/2005/8/layout/hierarchy1"/>
    <dgm:cxn modelId="{C27CC334-8061-4849-913E-EC26E4CD01ED}" type="presParOf" srcId="{35935D7B-A283-DF46-B2F6-2A176636722D}" destId="{CBC48308-A4D3-9746-9279-C376A88DB197}" srcOrd="1" destOrd="0" presId="urn:microsoft.com/office/officeart/2005/8/layout/hierarchy1"/>
    <dgm:cxn modelId="{416C484F-D3B4-F74B-BEEC-6A10AB6AF480}" type="presParOf" srcId="{CBC48308-A4D3-9746-9279-C376A88DB197}" destId="{7592C642-F72B-AA46-988E-4A96BB7D0249}" srcOrd="0" destOrd="0" presId="urn:microsoft.com/office/officeart/2005/8/layout/hierarchy1"/>
    <dgm:cxn modelId="{DFF7CD61-E241-0A4B-A72F-07B268E5E361}" type="presParOf" srcId="{CBC48308-A4D3-9746-9279-C376A88DB197}" destId="{E282F4A3-1A36-8344-9277-DCD65FA5D4FE}" srcOrd="1" destOrd="0" presId="urn:microsoft.com/office/officeart/2005/8/layout/hierarchy1"/>
    <dgm:cxn modelId="{915843B4-34A7-E445-99FE-664FF82EB282}" type="presParOf" srcId="{E282F4A3-1A36-8344-9277-DCD65FA5D4FE}" destId="{A534B0FB-AAA3-9B44-A5FE-9838555A6973}" srcOrd="0" destOrd="0" presId="urn:microsoft.com/office/officeart/2005/8/layout/hierarchy1"/>
    <dgm:cxn modelId="{F4E6E4C5-9CDA-0E45-B03F-7C46FD0DB212}" type="presParOf" srcId="{A534B0FB-AAA3-9B44-A5FE-9838555A6973}" destId="{7D02E64E-1295-BB44-875A-E62F660C916F}" srcOrd="0" destOrd="0" presId="urn:microsoft.com/office/officeart/2005/8/layout/hierarchy1"/>
    <dgm:cxn modelId="{1EA1B81A-99BB-3E4F-8304-34510ECD6BAC}" type="presParOf" srcId="{A534B0FB-AAA3-9B44-A5FE-9838555A6973}" destId="{C604BD71-0FEE-4040-A32E-5E015ECBE1F7}" srcOrd="1" destOrd="0" presId="urn:microsoft.com/office/officeart/2005/8/layout/hierarchy1"/>
    <dgm:cxn modelId="{7AC0BB02-971F-A746-91D8-2DBC0FC026F0}" type="presParOf" srcId="{E282F4A3-1A36-8344-9277-DCD65FA5D4FE}" destId="{CF2A053D-0DC8-ED4E-B29C-A192818BC0A4}" srcOrd="1" destOrd="0" presId="urn:microsoft.com/office/officeart/2005/8/layout/hierarchy1"/>
    <dgm:cxn modelId="{91E78253-CCA7-3B4E-B69F-861E1E81803E}" type="presParOf" srcId="{CF2A053D-0DC8-ED4E-B29C-A192818BC0A4}" destId="{33970F2E-78F1-F24D-87D6-1F5AF35688DB}" srcOrd="0" destOrd="0" presId="urn:microsoft.com/office/officeart/2005/8/layout/hierarchy1"/>
    <dgm:cxn modelId="{4BCBD521-4D75-B744-A300-72EF0A6D413A}" type="presParOf" srcId="{CF2A053D-0DC8-ED4E-B29C-A192818BC0A4}" destId="{B4A6F1CA-737E-E74D-AB08-09D3B045CE67}" srcOrd="1" destOrd="0" presId="urn:microsoft.com/office/officeart/2005/8/layout/hierarchy1"/>
    <dgm:cxn modelId="{A417C536-B208-EB4F-97B2-2AEAEA54C4C4}" type="presParOf" srcId="{B4A6F1CA-737E-E74D-AB08-09D3B045CE67}" destId="{52FC5C86-9A3F-B541-80DD-20DE1464FBA3}" srcOrd="0" destOrd="0" presId="urn:microsoft.com/office/officeart/2005/8/layout/hierarchy1"/>
    <dgm:cxn modelId="{53657D69-BDB2-6649-8B9E-92F11358BDF7}" type="presParOf" srcId="{52FC5C86-9A3F-B541-80DD-20DE1464FBA3}" destId="{4606B87E-22A4-B445-ABD8-1C7C397F5FAA}" srcOrd="0" destOrd="0" presId="urn:microsoft.com/office/officeart/2005/8/layout/hierarchy1"/>
    <dgm:cxn modelId="{58E4957C-11EA-5E46-A861-23C5CD5F4A0D}" type="presParOf" srcId="{52FC5C86-9A3F-B541-80DD-20DE1464FBA3}" destId="{02BBF38C-C56C-3D4C-A70B-519112842C63}" srcOrd="1" destOrd="0" presId="urn:microsoft.com/office/officeart/2005/8/layout/hierarchy1"/>
    <dgm:cxn modelId="{5771CC81-B7AF-774E-A488-B10398DFE30E}" type="presParOf" srcId="{B4A6F1CA-737E-E74D-AB08-09D3B045CE67}" destId="{DC0A7FB7-DA7A-7841-96BE-E8B0858366A8}" srcOrd="1" destOrd="0" presId="urn:microsoft.com/office/officeart/2005/8/layout/hierarchy1"/>
    <dgm:cxn modelId="{C511676B-A583-7C4E-A80B-D8A0A14C6BC5}" type="presParOf" srcId="{CF2A053D-0DC8-ED4E-B29C-A192818BC0A4}" destId="{26A5EDF9-896C-3740-BCD4-5218B65D2DE9}" srcOrd="2" destOrd="0" presId="urn:microsoft.com/office/officeart/2005/8/layout/hierarchy1"/>
    <dgm:cxn modelId="{7287691B-8DCC-EA4E-BC54-666DD8D1534A}" type="presParOf" srcId="{CF2A053D-0DC8-ED4E-B29C-A192818BC0A4}" destId="{94D4FDCB-88E9-4044-B58D-FC6717430A86}" srcOrd="3" destOrd="0" presId="urn:microsoft.com/office/officeart/2005/8/layout/hierarchy1"/>
    <dgm:cxn modelId="{67D82F35-C240-D348-8154-A15FDF569E32}" type="presParOf" srcId="{94D4FDCB-88E9-4044-B58D-FC6717430A86}" destId="{5629294A-F68E-5B46-AE58-584E90A6B833}" srcOrd="0" destOrd="0" presId="urn:microsoft.com/office/officeart/2005/8/layout/hierarchy1"/>
    <dgm:cxn modelId="{8D4FB9F5-14E3-3145-9B4C-EA1120B5EF4E}" type="presParOf" srcId="{5629294A-F68E-5B46-AE58-584E90A6B833}" destId="{1652B7EB-2031-3A48-86A0-B2AB68F26A44}" srcOrd="0" destOrd="0" presId="urn:microsoft.com/office/officeart/2005/8/layout/hierarchy1"/>
    <dgm:cxn modelId="{B6E05F18-E101-B249-8710-11980DE7F85F}" type="presParOf" srcId="{5629294A-F68E-5B46-AE58-584E90A6B833}" destId="{DCEA0CD4-215C-7240-9D91-386FF8780BD2}" srcOrd="1" destOrd="0" presId="urn:microsoft.com/office/officeart/2005/8/layout/hierarchy1"/>
    <dgm:cxn modelId="{8CB0A551-CE7C-D346-94BB-9EC1BB18CBEF}" type="presParOf" srcId="{94D4FDCB-88E9-4044-B58D-FC6717430A86}" destId="{05F4B58A-0F6D-4542-93B1-F1D38700634B}" srcOrd="1" destOrd="0" presId="urn:microsoft.com/office/officeart/2005/8/layout/hierarchy1"/>
    <dgm:cxn modelId="{C96E2AFE-B77B-6E41-B097-A1068932DA4F}" type="presParOf" srcId="{CBC48308-A4D3-9746-9279-C376A88DB197}" destId="{8442E3BF-1A5A-974E-B231-7BCB49904EB7}" srcOrd="2" destOrd="0" presId="urn:microsoft.com/office/officeart/2005/8/layout/hierarchy1"/>
    <dgm:cxn modelId="{CFA031EB-A953-544D-B152-6419D36383DE}" type="presParOf" srcId="{CBC48308-A4D3-9746-9279-C376A88DB197}" destId="{6E908EA4-288F-7441-AB40-AAD98C5EC737}" srcOrd="3" destOrd="0" presId="urn:microsoft.com/office/officeart/2005/8/layout/hierarchy1"/>
    <dgm:cxn modelId="{035CA6B9-F2A3-BB4C-85E1-F0E1967FD04C}" type="presParOf" srcId="{6E908EA4-288F-7441-AB40-AAD98C5EC737}" destId="{5E3F12EF-FAEB-B24D-B770-8169A80CF8F4}" srcOrd="0" destOrd="0" presId="urn:microsoft.com/office/officeart/2005/8/layout/hierarchy1"/>
    <dgm:cxn modelId="{941D0535-2BBF-1642-AB5E-AC36715DF44B}" type="presParOf" srcId="{5E3F12EF-FAEB-B24D-B770-8169A80CF8F4}" destId="{318DABEB-EB8E-D04D-A471-99AD4BF4A5AC}" srcOrd="0" destOrd="0" presId="urn:microsoft.com/office/officeart/2005/8/layout/hierarchy1"/>
    <dgm:cxn modelId="{EFDE9BBD-06FF-C747-8B95-265B7D915C0E}" type="presParOf" srcId="{5E3F12EF-FAEB-B24D-B770-8169A80CF8F4}" destId="{DA1E6307-157A-144A-A8AE-24ACD98D33B5}" srcOrd="1" destOrd="0" presId="urn:microsoft.com/office/officeart/2005/8/layout/hierarchy1"/>
    <dgm:cxn modelId="{9D110063-C10E-1D43-8EE5-47B1C8972AD4}" type="presParOf" srcId="{6E908EA4-288F-7441-AB40-AAD98C5EC737}" destId="{DCD825F5-940A-3B44-9DAC-7157A8405288}" srcOrd="1" destOrd="0" presId="urn:microsoft.com/office/officeart/2005/8/layout/hierarchy1"/>
    <dgm:cxn modelId="{D7BBD0FC-E6B2-F047-BD2A-50BCB6C1EAC8}" type="presParOf" srcId="{DCD825F5-940A-3B44-9DAC-7157A8405288}" destId="{52383793-E8C8-DD40-803B-DEFC1DA6A077}" srcOrd="0" destOrd="0" presId="urn:microsoft.com/office/officeart/2005/8/layout/hierarchy1"/>
    <dgm:cxn modelId="{241BAC9A-0B34-F042-8DC0-3E30DD8A4A1F}" type="presParOf" srcId="{DCD825F5-940A-3B44-9DAC-7157A8405288}" destId="{C9BD332A-2050-7046-93F1-94AE36482719}" srcOrd="1" destOrd="0" presId="urn:microsoft.com/office/officeart/2005/8/layout/hierarchy1"/>
    <dgm:cxn modelId="{0BCDB7D2-E773-D54D-B803-424524062C31}" type="presParOf" srcId="{C9BD332A-2050-7046-93F1-94AE36482719}" destId="{53D571DA-1D9D-C541-A0D2-6B5F17AA4545}" srcOrd="0" destOrd="0" presId="urn:microsoft.com/office/officeart/2005/8/layout/hierarchy1"/>
    <dgm:cxn modelId="{F0E6B50A-E637-7C4E-AB06-C0B3A33CCABD}" type="presParOf" srcId="{53D571DA-1D9D-C541-A0D2-6B5F17AA4545}" destId="{C8713D98-756F-6E4A-8351-4E808D727EC2}" srcOrd="0" destOrd="0" presId="urn:microsoft.com/office/officeart/2005/8/layout/hierarchy1"/>
    <dgm:cxn modelId="{A4ED911E-6CFC-6744-B29A-A0099A4F2B34}" type="presParOf" srcId="{53D571DA-1D9D-C541-A0D2-6B5F17AA4545}" destId="{01DFBECD-5E34-504C-88CF-FDF682796F59}" srcOrd="1" destOrd="0" presId="urn:microsoft.com/office/officeart/2005/8/layout/hierarchy1"/>
    <dgm:cxn modelId="{2595D16F-83D8-FC4C-AF03-906F7325BD5E}" type="presParOf" srcId="{C9BD332A-2050-7046-93F1-94AE36482719}" destId="{D55204E8-DD38-CE40-BE29-198F167BA4A7}" srcOrd="1" destOrd="0" presId="urn:microsoft.com/office/officeart/2005/8/layout/hierarchy1"/>
    <dgm:cxn modelId="{F2DE74B3-CF0F-B547-9D1B-18C91B13DB46}" type="presParOf" srcId="{DCD825F5-940A-3B44-9DAC-7157A8405288}" destId="{FC03EAF1-C0CF-D149-9BFF-9264801F5B8D}" srcOrd="2" destOrd="0" presId="urn:microsoft.com/office/officeart/2005/8/layout/hierarchy1"/>
    <dgm:cxn modelId="{5BDCA87C-FFFA-874D-87CB-255F2A37729A}" type="presParOf" srcId="{DCD825F5-940A-3B44-9DAC-7157A8405288}" destId="{EF2B784F-DEE0-AE47-99B9-869BF4E01D6F}" srcOrd="3" destOrd="0" presId="urn:microsoft.com/office/officeart/2005/8/layout/hierarchy1"/>
    <dgm:cxn modelId="{0B68B03A-0029-754A-AD69-FDE2A415F719}" type="presParOf" srcId="{EF2B784F-DEE0-AE47-99B9-869BF4E01D6F}" destId="{3720F2AB-66D9-3642-A2B8-6D3BA9B96EFF}" srcOrd="0" destOrd="0" presId="urn:microsoft.com/office/officeart/2005/8/layout/hierarchy1"/>
    <dgm:cxn modelId="{3FFE26F5-A661-6342-B3AE-3E54BB1EDD97}" type="presParOf" srcId="{3720F2AB-66D9-3642-A2B8-6D3BA9B96EFF}" destId="{F94640F2-6216-324D-9377-5F82549F0101}" srcOrd="0" destOrd="0" presId="urn:microsoft.com/office/officeart/2005/8/layout/hierarchy1"/>
    <dgm:cxn modelId="{764474A2-3950-8147-BBFD-854DCF0B8A5F}" type="presParOf" srcId="{3720F2AB-66D9-3642-A2B8-6D3BA9B96EFF}" destId="{D7CC6AA2-B616-6543-BA1F-8FA085FDF153}" srcOrd="1" destOrd="0" presId="urn:microsoft.com/office/officeart/2005/8/layout/hierarchy1"/>
    <dgm:cxn modelId="{8B916073-F5B9-C24E-B985-4F26FDA44765}" type="presParOf" srcId="{EF2B784F-DEE0-AE47-99B9-869BF4E01D6F}" destId="{77A4DAB4-B3E5-1944-B980-0332939CBC88}" srcOrd="1" destOrd="0" presId="urn:microsoft.com/office/officeart/2005/8/layout/hierarchy1"/>
    <dgm:cxn modelId="{F699F02B-EFEC-6D42-A740-98545236BD63}" type="presParOf" srcId="{77A4DAB4-B3E5-1944-B980-0332939CBC88}" destId="{B06F5658-407B-4E44-B577-88BC78F256BB}" srcOrd="0" destOrd="0" presId="urn:microsoft.com/office/officeart/2005/8/layout/hierarchy1"/>
    <dgm:cxn modelId="{5FA9598D-0C69-3046-A426-763463315789}" type="presParOf" srcId="{77A4DAB4-B3E5-1944-B980-0332939CBC88}" destId="{1DA59D77-E2ED-194B-8AE2-9A6F9656A14B}" srcOrd="1" destOrd="0" presId="urn:microsoft.com/office/officeart/2005/8/layout/hierarchy1"/>
    <dgm:cxn modelId="{03D78684-B05E-A64B-A65F-CA68E854035C}" type="presParOf" srcId="{1DA59D77-E2ED-194B-8AE2-9A6F9656A14B}" destId="{C88ADE53-4126-A146-AE2C-35DBF8D056F2}" srcOrd="0" destOrd="0" presId="urn:microsoft.com/office/officeart/2005/8/layout/hierarchy1"/>
    <dgm:cxn modelId="{92F0FE61-B30D-AE4A-8D4B-B69061393A25}" type="presParOf" srcId="{C88ADE53-4126-A146-AE2C-35DBF8D056F2}" destId="{9470117B-2A9D-0643-8524-A8B4613391B5}" srcOrd="0" destOrd="0" presId="urn:microsoft.com/office/officeart/2005/8/layout/hierarchy1"/>
    <dgm:cxn modelId="{F46F96DA-58C8-244D-BC45-B4D62AB9CA9A}" type="presParOf" srcId="{C88ADE53-4126-A146-AE2C-35DBF8D056F2}" destId="{790ED3D1-D861-F341-847C-1EF34F3AF42E}" srcOrd="1" destOrd="0" presId="urn:microsoft.com/office/officeart/2005/8/layout/hierarchy1"/>
    <dgm:cxn modelId="{B33D8ED2-23C1-8546-9A9E-72D207854BF6}" type="presParOf" srcId="{1DA59D77-E2ED-194B-8AE2-9A6F9656A14B}" destId="{CAB38B24-B8E5-1A46-9452-50D711C4A21A}" srcOrd="1" destOrd="0" presId="urn:microsoft.com/office/officeart/2005/8/layout/hierarchy1"/>
    <dgm:cxn modelId="{B03948B6-3C80-C946-BAD8-18E0EC4DDACB}" type="presParOf" srcId="{77A4DAB4-B3E5-1944-B980-0332939CBC88}" destId="{47737879-CD54-5942-A894-55FBE7F97FFF}" srcOrd="2" destOrd="0" presId="urn:microsoft.com/office/officeart/2005/8/layout/hierarchy1"/>
    <dgm:cxn modelId="{D8C7DA7C-9AB0-0E4A-969A-E2BB964D55C9}" type="presParOf" srcId="{77A4DAB4-B3E5-1944-B980-0332939CBC88}" destId="{D9250189-3775-E341-A473-BECDA2BF6F60}" srcOrd="3" destOrd="0" presId="urn:microsoft.com/office/officeart/2005/8/layout/hierarchy1"/>
    <dgm:cxn modelId="{53FEDA0D-CEEE-7540-A34D-9EF3A75867A4}" type="presParOf" srcId="{D9250189-3775-E341-A473-BECDA2BF6F60}" destId="{81918F9F-1E2B-7D4A-A075-6FEB610168D9}" srcOrd="0" destOrd="0" presId="urn:microsoft.com/office/officeart/2005/8/layout/hierarchy1"/>
    <dgm:cxn modelId="{C690041D-1417-5040-86E8-C1FD7CB20E9A}" type="presParOf" srcId="{81918F9F-1E2B-7D4A-A075-6FEB610168D9}" destId="{522C453F-3E53-3B4A-B79F-F385D287F266}" srcOrd="0" destOrd="0" presId="urn:microsoft.com/office/officeart/2005/8/layout/hierarchy1"/>
    <dgm:cxn modelId="{B0A4AFA5-1E68-564F-BA39-548CDE86D7C4}" type="presParOf" srcId="{81918F9F-1E2B-7D4A-A075-6FEB610168D9}" destId="{F2E02C44-410B-F24E-A667-382F911CF8E6}" srcOrd="1" destOrd="0" presId="urn:microsoft.com/office/officeart/2005/8/layout/hierarchy1"/>
    <dgm:cxn modelId="{DCA70BD4-E3DA-7940-B277-6918E235D34B}" type="presParOf" srcId="{D9250189-3775-E341-A473-BECDA2BF6F60}" destId="{94A89853-3613-EC41-BBC6-C6B303A751D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05CA97-0D30-4E04-9A8C-3478C94DE6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08E0CDA-ECAC-4A40-AD6C-507DB6687963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Definition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62CF158-E57B-4F09-A70A-A81917857738}" type="parTrans" cxnId="{CEB99048-A7E1-4FF2-B137-7AA32F6F2016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6DFEA6D-82D6-42C6-9CDF-A7219BF3F27E}" type="sibTrans" cxnId="{CEB99048-A7E1-4FF2-B137-7AA32F6F2016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6CDAEAE-F0FB-44CA-BA1B-930083A2A26A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Code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6E9AAE5-D3C4-42F8-A37F-5B72AFA46094}" type="parTrans" cxnId="{E867506A-DD13-40ED-A9B6-579C61A734F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92889E9-658D-4B33-B228-65A8A4776833}" type="sibTrans" cxnId="{E867506A-DD13-40ED-A9B6-579C61A734FD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91AFBAA-8C29-459A-B6DA-85022C0DD95A}">
      <dgm:prSet/>
      <dgm:spPr/>
      <dgm:t>
        <a:bodyPr/>
        <a:lstStyle/>
        <a:p>
          <a:pPr>
            <a:defRPr cap="all"/>
          </a:pPr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Trade-Off between Recall and Precision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04ABF94-3FB8-455D-A89E-CC74670806F6}" type="parTrans" cxnId="{018E8874-937C-4417-BE50-39F3DB5D8FA2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9727E1E-99A3-4CE3-9282-99D4E58395E0}" type="sibTrans" cxnId="{018E8874-937C-4417-BE50-39F3DB5D8FA2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24307B1-8961-4073-B05A-2935B1AB0FAA}">
      <dgm:prSet/>
      <dgm:spPr/>
      <dgm:t>
        <a:bodyPr/>
        <a:lstStyle/>
        <a:p>
          <a:pPr>
            <a:defRPr cap="all"/>
          </a:pPr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Controlling Treshold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73DCD20D-9F25-4F31-89F8-1FF07C9F6C33}" type="parTrans" cxnId="{2152D1F3-EA44-47AF-8D74-1F99F5E1AA03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6DBE579-4B88-4E72-A479-FE291DB82432}" type="sibTrans" cxnId="{2152D1F3-EA44-47AF-8D74-1F99F5E1AA03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C253660D-221D-4029-9C0A-ADA22E3B9B79}" type="pres">
      <dgm:prSet presAssocID="{D105CA97-0D30-4E04-9A8C-3478C94DE62B}" presName="root" presStyleCnt="0">
        <dgm:presLayoutVars>
          <dgm:dir/>
          <dgm:resizeHandles val="exact"/>
        </dgm:presLayoutVars>
      </dgm:prSet>
      <dgm:spPr/>
    </dgm:pt>
    <dgm:pt modelId="{51AD45A2-1D08-4B75-BD62-2E3D33F5795E}" type="pres">
      <dgm:prSet presAssocID="{608E0CDA-ECAC-4A40-AD6C-507DB6687963}" presName="compNode" presStyleCnt="0"/>
      <dgm:spPr/>
    </dgm:pt>
    <dgm:pt modelId="{37F8CE23-8E76-4E5A-A203-0E9EABFC548F}" type="pres">
      <dgm:prSet presAssocID="{608E0CDA-ECAC-4A40-AD6C-507DB668796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9B99D9-CEC9-4BD6-909A-94C815E8382C}" type="pres">
      <dgm:prSet presAssocID="{608E0CDA-ECAC-4A40-AD6C-507DB668796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문서"/>
        </a:ext>
      </dgm:extLst>
    </dgm:pt>
    <dgm:pt modelId="{BBE7756E-85ED-40C1-A25C-E5E24D82F0CF}" type="pres">
      <dgm:prSet presAssocID="{608E0CDA-ECAC-4A40-AD6C-507DB6687963}" presName="spaceRect" presStyleCnt="0"/>
      <dgm:spPr/>
    </dgm:pt>
    <dgm:pt modelId="{635B39C4-3CBE-4484-AEA9-250332303CD2}" type="pres">
      <dgm:prSet presAssocID="{608E0CDA-ECAC-4A40-AD6C-507DB6687963}" presName="textRect" presStyleLbl="revTx" presStyleIdx="0" presStyleCnt="4">
        <dgm:presLayoutVars>
          <dgm:chMax val="1"/>
          <dgm:chPref val="1"/>
        </dgm:presLayoutVars>
      </dgm:prSet>
      <dgm:spPr/>
    </dgm:pt>
    <dgm:pt modelId="{F5D9AD32-80B5-491A-82AB-BCC421E99EE5}" type="pres">
      <dgm:prSet presAssocID="{56DFEA6D-82D6-42C6-9CDF-A7219BF3F27E}" presName="sibTrans" presStyleCnt="0"/>
      <dgm:spPr/>
    </dgm:pt>
    <dgm:pt modelId="{9E0C6A57-050B-4A8F-BDFE-46B15AD39424}" type="pres">
      <dgm:prSet presAssocID="{16CDAEAE-F0FB-44CA-BA1B-930083A2A26A}" presName="compNode" presStyleCnt="0"/>
      <dgm:spPr/>
    </dgm:pt>
    <dgm:pt modelId="{57C8EF14-456C-4C62-AE74-CAEC09EC7E78}" type="pres">
      <dgm:prSet presAssocID="{16CDAEAE-F0FB-44CA-BA1B-930083A2A26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717247F-9DA7-4C30-91EF-FAB15F017DC7}" type="pres">
      <dgm:prSet presAssocID="{16CDAEAE-F0FB-44CA-BA1B-930083A2A2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바코드"/>
        </a:ext>
      </dgm:extLst>
    </dgm:pt>
    <dgm:pt modelId="{342E581B-4873-44A7-A487-9DCA31F6C5CD}" type="pres">
      <dgm:prSet presAssocID="{16CDAEAE-F0FB-44CA-BA1B-930083A2A26A}" presName="spaceRect" presStyleCnt="0"/>
      <dgm:spPr/>
    </dgm:pt>
    <dgm:pt modelId="{691B736C-EE14-4F51-97C5-6CE5C75B5262}" type="pres">
      <dgm:prSet presAssocID="{16CDAEAE-F0FB-44CA-BA1B-930083A2A26A}" presName="textRect" presStyleLbl="revTx" presStyleIdx="1" presStyleCnt="4">
        <dgm:presLayoutVars>
          <dgm:chMax val="1"/>
          <dgm:chPref val="1"/>
        </dgm:presLayoutVars>
      </dgm:prSet>
      <dgm:spPr/>
    </dgm:pt>
    <dgm:pt modelId="{5A046EF3-AEA3-4D8B-9B67-79B2ECC51136}" type="pres">
      <dgm:prSet presAssocID="{992889E9-658D-4B33-B228-65A8A4776833}" presName="sibTrans" presStyleCnt="0"/>
      <dgm:spPr/>
    </dgm:pt>
    <dgm:pt modelId="{842BBD2E-C575-4527-88A4-271103085253}" type="pres">
      <dgm:prSet presAssocID="{991AFBAA-8C29-459A-B6DA-85022C0DD95A}" presName="compNode" presStyleCnt="0"/>
      <dgm:spPr/>
    </dgm:pt>
    <dgm:pt modelId="{3290F7C6-7593-4F89-999E-77A99D63A06C}" type="pres">
      <dgm:prSet presAssocID="{991AFBAA-8C29-459A-B6DA-85022C0DD95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1BDC89F-EDDB-4C89-8734-DBC61261A4EF}" type="pres">
      <dgm:prSet presAssocID="{991AFBAA-8C29-459A-B6DA-85022C0DD9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대상"/>
        </a:ext>
      </dgm:extLst>
    </dgm:pt>
    <dgm:pt modelId="{2232CC4E-4F6E-410B-A3B7-838ABC598AB4}" type="pres">
      <dgm:prSet presAssocID="{991AFBAA-8C29-459A-B6DA-85022C0DD95A}" presName="spaceRect" presStyleCnt="0"/>
      <dgm:spPr/>
    </dgm:pt>
    <dgm:pt modelId="{D73D82FA-41D2-4377-85CD-0E8B7151813A}" type="pres">
      <dgm:prSet presAssocID="{991AFBAA-8C29-459A-B6DA-85022C0DD95A}" presName="textRect" presStyleLbl="revTx" presStyleIdx="2" presStyleCnt="4">
        <dgm:presLayoutVars>
          <dgm:chMax val="1"/>
          <dgm:chPref val="1"/>
        </dgm:presLayoutVars>
      </dgm:prSet>
      <dgm:spPr/>
    </dgm:pt>
    <dgm:pt modelId="{5788FCA2-6C82-42C0-A904-AD187C8900F3}" type="pres">
      <dgm:prSet presAssocID="{59727E1E-99A3-4CE3-9282-99D4E58395E0}" presName="sibTrans" presStyleCnt="0"/>
      <dgm:spPr/>
    </dgm:pt>
    <dgm:pt modelId="{B58B6518-E984-4D1A-851D-186C8AB41A58}" type="pres">
      <dgm:prSet presAssocID="{424307B1-8961-4073-B05A-2935B1AB0FAA}" presName="compNode" presStyleCnt="0"/>
      <dgm:spPr/>
    </dgm:pt>
    <dgm:pt modelId="{2D4ADEF8-ED32-4293-9947-FE70CBADA8B1}" type="pres">
      <dgm:prSet presAssocID="{424307B1-8961-4073-B05A-2935B1AB0FA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C2CA04B-E83E-4365-9D77-5105AD005EB4}" type="pres">
      <dgm:prSet presAssocID="{424307B1-8961-4073-B05A-2935B1AB0F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AA8A5E37-5C45-4DC7-8F89-D17141B96BCC}" type="pres">
      <dgm:prSet presAssocID="{424307B1-8961-4073-B05A-2935B1AB0FAA}" presName="spaceRect" presStyleCnt="0"/>
      <dgm:spPr/>
    </dgm:pt>
    <dgm:pt modelId="{1AABD99B-B95A-479E-80C1-A878B8803E16}" type="pres">
      <dgm:prSet presAssocID="{424307B1-8961-4073-B05A-2935B1AB0FA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673E214-A211-4F6E-8C30-6C6A888B9AEE}" type="presOf" srcId="{D105CA97-0D30-4E04-9A8C-3478C94DE62B}" destId="{C253660D-221D-4029-9C0A-ADA22E3B9B79}" srcOrd="0" destOrd="0" presId="urn:microsoft.com/office/officeart/2018/5/layout/IconLeafLabelList"/>
    <dgm:cxn modelId="{762B911E-64D7-4C01-836E-B508A4E61EB5}" type="presOf" srcId="{991AFBAA-8C29-459A-B6DA-85022C0DD95A}" destId="{D73D82FA-41D2-4377-85CD-0E8B7151813A}" srcOrd="0" destOrd="0" presId="urn:microsoft.com/office/officeart/2018/5/layout/IconLeafLabelList"/>
    <dgm:cxn modelId="{CEB99048-A7E1-4FF2-B137-7AA32F6F2016}" srcId="{D105CA97-0D30-4E04-9A8C-3478C94DE62B}" destId="{608E0CDA-ECAC-4A40-AD6C-507DB6687963}" srcOrd="0" destOrd="0" parTransId="{262CF158-E57B-4F09-A70A-A81917857738}" sibTransId="{56DFEA6D-82D6-42C6-9CDF-A7219BF3F27E}"/>
    <dgm:cxn modelId="{E867506A-DD13-40ED-A9B6-579C61A734FD}" srcId="{D105CA97-0D30-4E04-9A8C-3478C94DE62B}" destId="{16CDAEAE-F0FB-44CA-BA1B-930083A2A26A}" srcOrd="1" destOrd="0" parTransId="{76E9AAE5-D3C4-42F8-A37F-5B72AFA46094}" sibTransId="{992889E9-658D-4B33-B228-65A8A4776833}"/>
    <dgm:cxn modelId="{F76E1371-43D3-4048-BF6B-D9DB8C342D17}" type="presOf" srcId="{424307B1-8961-4073-B05A-2935B1AB0FAA}" destId="{1AABD99B-B95A-479E-80C1-A878B8803E16}" srcOrd="0" destOrd="0" presId="urn:microsoft.com/office/officeart/2018/5/layout/IconLeafLabelList"/>
    <dgm:cxn modelId="{018E8874-937C-4417-BE50-39F3DB5D8FA2}" srcId="{D105CA97-0D30-4E04-9A8C-3478C94DE62B}" destId="{991AFBAA-8C29-459A-B6DA-85022C0DD95A}" srcOrd="2" destOrd="0" parTransId="{C04ABF94-3FB8-455D-A89E-CC74670806F6}" sibTransId="{59727E1E-99A3-4CE3-9282-99D4E58395E0}"/>
    <dgm:cxn modelId="{FD18A786-2CF4-47B8-AD13-C90CEE9B513C}" type="presOf" srcId="{608E0CDA-ECAC-4A40-AD6C-507DB6687963}" destId="{635B39C4-3CBE-4484-AEA9-250332303CD2}" srcOrd="0" destOrd="0" presId="urn:microsoft.com/office/officeart/2018/5/layout/IconLeafLabelList"/>
    <dgm:cxn modelId="{2152D1F3-EA44-47AF-8D74-1F99F5E1AA03}" srcId="{D105CA97-0D30-4E04-9A8C-3478C94DE62B}" destId="{424307B1-8961-4073-B05A-2935B1AB0FAA}" srcOrd="3" destOrd="0" parTransId="{73DCD20D-9F25-4F31-89F8-1FF07C9F6C33}" sibTransId="{16DBE579-4B88-4E72-A479-FE291DB82432}"/>
    <dgm:cxn modelId="{11C0C1F4-4812-49F6-B57D-A9B0BA1BE694}" type="presOf" srcId="{16CDAEAE-F0FB-44CA-BA1B-930083A2A26A}" destId="{691B736C-EE14-4F51-97C5-6CE5C75B5262}" srcOrd="0" destOrd="0" presId="urn:microsoft.com/office/officeart/2018/5/layout/IconLeafLabelList"/>
    <dgm:cxn modelId="{1C6933C0-1AC8-4448-A5F9-60416C5EADF7}" type="presParOf" srcId="{C253660D-221D-4029-9C0A-ADA22E3B9B79}" destId="{51AD45A2-1D08-4B75-BD62-2E3D33F5795E}" srcOrd="0" destOrd="0" presId="urn:microsoft.com/office/officeart/2018/5/layout/IconLeafLabelList"/>
    <dgm:cxn modelId="{02C1358F-822C-4075-AB1F-A9C3CA50AD14}" type="presParOf" srcId="{51AD45A2-1D08-4B75-BD62-2E3D33F5795E}" destId="{37F8CE23-8E76-4E5A-A203-0E9EABFC548F}" srcOrd="0" destOrd="0" presId="urn:microsoft.com/office/officeart/2018/5/layout/IconLeafLabelList"/>
    <dgm:cxn modelId="{D9B99884-D92C-4862-9CBA-8192638D3C90}" type="presParOf" srcId="{51AD45A2-1D08-4B75-BD62-2E3D33F5795E}" destId="{AB9B99D9-CEC9-4BD6-909A-94C815E8382C}" srcOrd="1" destOrd="0" presId="urn:microsoft.com/office/officeart/2018/5/layout/IconLeafLabelList"/>
    <dgm:cxn modelId="{83738120-E08A-4DF7-B774-8CF05B8F933E}" type="presParOf" srcId="{51AD45A2-1D08-4B75-BD62-2E3D33F5795E}" destId="{BBE7756E-85ED-40C1-A25C-E5E24D82F0CF}" srcOrd="2" destOrd="0" presId="urn:microsoft.com/office/officeart/2018/5/layout/IconLeafLabelList"/>
    <dgm:cxn modelId="{37D26A8F-C5BB-44AC-B138-D07C03DB9CAA}" type="presParOf" srcId="{51AD45A2-1D08-4B75-BD62-2E3D33F5795E}" destId="{635B39C4-3CBE-4484-AEA9-250332303CD2}" srcOrd="3" destOrd="0" presId="urn:microsoft.com/office/officeart/2018/5/layout/IconLeafLabelList"/>
    <dgm:cxn modelId="{677E17A1-A06A-4759-A654-381990714B8F}" type="presParOf" srcId="{C253660D-221D-4029-9C0A-ADA22E3B9B79}" destId="{F5D9AD32-80B5-491A-82AB-BCC421E99EE5}" srcOrd="1" destOrd="0" presId="urn:microsoft.com/office/officeart/2018/5/layout/IconLeafLabelList"/>
    <dgm:cxn modelId="{915C6BBF-DC65-4A97-AA69-F335E5EA9023}" type="presParOf" srcId="{C253660D-221D-4029-9C0A-ADA22E3B9B79}" destId="{9E0C6A57-050B-4A8F-BDFE-46B15AD39424}" srcOrd="2" destOrd="0" presId="urn:microsoft.com/office/officeart/2018/5/layout/IconLeafLabelList"/>
    <dgm:cxn modelId="{5199AADC-153B-41BB-9923-2C5F424A9512}" type="presParOf" srcId="{9E0C6A57-050B-4A8F-BDFE-46B15AD39424}" destId="{57C8EF14-456C-4C62-AE74-CAEC09EC7E78}" srcOrd="0" destOrd="0" presId="urn:microsoft.com/office/officeart/2018/5/layout/IconLeafLabelList"/>
    <dgm:cxn modelId="{C2BD4BD8-438C-48B3-9930-BC7044B02F7A}" type="presParOf" srcId="{9E0C6A57-050B-4A8F-BDFE-46B15AD39424}" destId="{B717247F-9DA7-4C30-91EF-FAB15F017DC7}" srcOrd="1" destOrd="0" presId="urn:microsoft.com/office/officeart/2018/5/layout/IconLeafLabelList"/>
    <dgm:cxn modelId="{3DD44F43-B206-4EA1-B568-83988B25ADB1}" type="presParOf" srcId="{9E0C6A57-050B-4A8F-BDFE-46B15AD39424}" destId="{342E581B-4873-44A7-A487-9DCA31F6C5CD}" srcOrd="2" destOrd="0" presId="urn:microsoft.com/office/officeart/2018/5/layout/IconLeafLabelList"/>
    <dgm:cxn modelId="{40A0A4DF-59EF-41CD-8BE6-D220C3FDD614}" type="presParOf" srcId="{9E0C6A57-050B-4A8F-BDFE-46B15AD39424}" destId="{691B736C-EE14-4F51-97C5-6CE5C75B5262}" srcOrd="3" destOrd="0" presId="urn:microsoft.com/office/officeart/2018/5/layout/IconLeafLabelList"/>
    <dgm:cxn modelId="{CEA9C232-6C4D-494D-8975-4614A9294B7A}" type="presParOf" srcId="{C253660D-221D-4029-9C0A-ADA22E3B9B79}" destId="{5A046EF3-AEA3-4D8B-9B67-79B2ECC51136}" srcOrd="3" destOrd="0" presId="urn:microsoft.com/office/officeart/2018/5/layout/IconLeafLabelList"/>
    <dgm:cxn modelId="{933F3591-B4DD-4FA1-B788-47DBC90B4E65}" type="presParOf" srcId="{C253660D-221D-4029-9C0A-ADA22E3B9B79}" destId="{842BBD2E-C575-4527-88A4-271103085253}" srcOrd="4" destOrd="0" presId="urn:microsoft.com/office/officeart/2018/5/layout/IconLeafLabelList"/>
    <dgm:cxn modelId="{079C2281-29E0-4C80-BA30-73B9C038B15E}" type="presParOf" srcId="{842BBD2E-C575-4527-88A4-271103085253}" destId="{3290F7C6-7593-4F89-999E-77A99D63A06C}" srcOrd="0" destOrd="0" presId="urn:microsoft.com/office/officeart/2018/5/layout/IconLeafLabelList"/>
    <dgm:cxn modelId="{4C89A5CB-0AAA-4537-AC5B-E7A6D76ACFAB}" type="presParOf" srcId="{842BBD2E-C575-4527-88A4-271103085253}" destId="{B1BDC89F-EDDB-4C89-8734-DBC61261A4EF}" srcOrd="1" destOrd="0" presId="urn:microsoft.com/office/officeart/2018/5/layout/IconLeafLabelList"/>
    <dgm:cxn modelId="{F2DD40C7-DF93-41A0-BCAB-C3E55B0648FD}" type="presParOf" srcId="{842BBD2E-C575-4527-88A4-271103085253}" destId="{2232CC4E-4F6E-410B-A3B7-838ABC598AB4}" srcOrd="2" destOrd="0" presId="urn:microsoft.com/office/officeart/2018/5/layout/IconLeafLabelList"/>
    <dgm:cxn modelId="{07201BFE-C5EC-4F92-A075-F002FE4A82E8}" type="presParOf" srcId="{842BBD2E-C575-4527-88A4-271103085253}" destId="{D73D82FA-41D2-4377-85CD-0E8B7151813A}" srcOrd="3" destOrd="0" presId="urn:microsoft.com/office/officeart/2018/5/layout/IconLeafLabelList"/>
    <dgm:cxn modelId="{D69EB9F6-F15A-4AAC-9064-0FB5BB6AA6EE}" type="presParOf" srcId="{C253660D-221D-4029-9C0A-ADA22E3B9B79}" destId="{5788FCA2-6C82-42C0-A904-AD187C8900F3}" srcOrd="5" destOrd="0" presId="urn:microsoft.com/office/officeart/2018/5/layout/IconLeafLabelList"/>
    <dgm:cxn modelId="{84F2E562-FE4B-431B-87BD-6AC01FF3892F}" type="presParOf" srcId="{C253660D-221D-4029-9C0A-ADA22E3B9B79}" destId="{B58B6518-E984-4D1A-851D-186C8AB41A58}" srcOrd="6" destOrd="0" presId="urn:microsoft.com/office/officeart/2018/5/layout/IconLeafLabelList"/>
    <dgm:cxn modelId="{D27B529C-5DD1-415A-8C48-C5885DA94A01}" type="presParOf" srcId="{B58B6518-E984-4D1A-851D-186C8AB41A58}" destId="{2D4ADEF8-ED32-4293-9947-FE70CBADA8B1}" srcOrd="0" destOrd="0" presId="urn:microsoft.com/office/officeart/2018/5/layout/IconLeafLabelList"/>
    <dgm:cxn modelId="{B809155F-5F1A-4922-BDBF-11F1BB15E4BF}" type="presParOf" srcId="{B58B6518-E984-4D1A-851D-186C8AB41A58}" destId="{1C2CA04B-E83E-4365-9D77-5105AD005EB4}" srcOrd="1" destOrd="0" presId="urn:microsoft.com/office/officeart/2018/5/layout/IconLeafLabelList"/>
    <dgm:cxn modelId="{69BF457C-4CBB-43D8-85C2-87AD70EA9F31}" type="presParOf" srcId="{B58B6518-E984-4D1A-851D-186C8AB41A58}" destId="{AA8A5E37-5C45-4DC7-8F89-D17141B96BCC}" srcOrd="2" destOrd="0" presId="urn:microsoft.com/office/officeart/2018/5/layout/IconLeafLabelList"/>
    <dgm:cxn modelId="{599DE681-25E0-44A0-B86E-BDE1CB8DEC84}" type="presParOf" srcId="{B58B6518-E984-4D1A-851D-186C8AB41A58}" destId="{1AABD99B-B95A-479E-80C1-A878B8803E1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09031C-8D92-406D-B5A4-3561102B9EE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5445B57-B6AC-4C1D-8E9C-727F26D13002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Controlling Metrics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CFF27E9-6E4A-4B3C-874E-F8B4DBE2D8EE}" type="parTrans" cxnId="{A8604C87-B7AF-4515-B6E9-205257DF6AC7}">
      <dgm:prSet/>
      <dgm:spPr/>
      <dgm:t>
        <a:bodyPr/>
        <a:lstStyle/>
        <a:p>
          <a:endParaRPr lang="en-US"/>
        </a:p>
      </dgm:t>
    </dgm:pt>
    <dgm:pt modelId="{B35C7E21-0A10-4F86-9CDC-D470848D293D}" type="sibTrans" cxnId="{A8604C87-B7AF-4515-B6E9-205257DF6AC7}">
      <dgm:prSet/>
      <dgm:spPr/>
      <dgm:t>
        <a:bodyPr/>
        <a:lstStyle/>
        <a:p>
          <a:endParaRPr lang="en-US"/>
        </a:p>
      </dgm:t>
    </dgm:pt>
    <dgm:pt modelId="{8D3CCDE7-8DEC-449D-9176-394ED9C1D331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Data Preprocessing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97EB9B8-FD2F-426C-93E3-B8CEC619B545}" type="parTrans" cxnId="{E45A5B06-28CD-4542-A660-524ACE73C41A}">
      <dgm:prSet/>
      <dgm:spPr/>
      <dgm:t>
        <a:bodyPr/>
        <a:lstStyle/>
        <a:p>
          <a:endParaRPr lang="en-US"/>
        </a:p>
      </dgm:t>
    </dgm:pt>
    <dgm:pt modelId="{4C6499EE-5333-42B2-A516-414DC5CA44BF}" type="sibTrans" cxnId="{E45A5B06-28CD-4542-A660-524ACE73C41A}">
      <dgm:prSet/>
      <dgm:spPr/>
      <dgm:t>
        <a:bodyPr/>
        <a:lstStyle/>
        <a:p>
          <a:endParaRPr lang="en-US"/>
        </a:p>
      </dgm:t>
    </dgm:pt>
    <dgm:pt modelId="{6EF7F63D-4CBA-4DEE-9F6F-563F2692FA02}">
      <dgm:prSet/>
      <dgm:spPr/>
      <dgm:t>
        <a:bodyPr/>
        <a:lstStyle/>
        <a:p>
          <a:pPr>
            <a:defRPr cap="all"/>
          </a:pPr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Change Threshold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21184445-32CD-47CC-B769-335154D63F38}" type="parTrans" cxnId="{683743AF-277B-4F47-BDA8-09BC4956EA3E}">
      <dgm:prSet/>
      <dgm:spPr/>
      <dgm:t>
        <a:bodyPr/>
        <a:lstStyle/>
        <a:p>
          <a:endParaRPr lang="en-US"/>
        </a:p>
      </dgm:t>
    </dgm:pt>
    <dgm:pt modelId="{6454A89E-5D36-4560-970F-30DBAFB4E4BA}" type="sibTrans" cxnId="{683743AF-277B-4F47-BDA8-09BC4956EA3E}">
      <dgm:prSet/>
      <dgm:spPr/>
      <dgm:t>
        <a:bodyPr/>
        <a:lstStyle/>
        <a:p>
          <a:endParaRPr lang="en-US"/>
        </a:p>
      </dgm:t>
    </dgm:pt>
    <dgm:pt modelId="{10313BEA-52B3-4BE8-BF4A-3750682FA797}" type="pres">
      <dgm:prSet presAssocID="{1E09031C-8D92-406D-B5A4-3561102B9EEB}" presName="root" presStyleCnt="0">
        <dgm:presLayoutVars>
          <dgm:dir/>
          <dgm:resizeHandles val="exact"/>
        </dgm:presLayoutVars>
      </dgm:prSet>
      <dgm:spPr/>
    </dgm:pt>
    <dgm:pt modelId="{B24D4E2B-A618-4640-A4D2-621ED0C45C35}" type="pres">
      <dgm:prSet presAssocID="{C5445B57-B6AC-4C1D-8E9C-727F26D13002}" presName="compNode" presStyleCnt="0"/>
      <dgm:spPr/>
    </dgm:pt>
    <dgm:pt modelId="{13FCC0B6-86AD-4C84-8F25-2739BACDE5AF}" type="pres">
      <dgm:prSet presAssocID="{C5445B57-B6AC-4C1D-8E9C-727F26D1300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BC85898-3A84-4EB2-AD84-6F9AA94B5513}" type="pres">
      <dgm:prSet presAssocID="{C5445B57-B6AC-4C1D-8E9C-727F26D130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9120343-01DD-4FEC-A990-CC6F77C937F0}" type="pres">
      <dgm:prSet presAssocID="{C5445B57-B6AC-4C1D-8E9C-727F26D13002}" presName="spaceRect" presStyleCnt="0"/>
      <dgm:spPr/>
    </dgm:pt>
    <dgm:pt modelId="{9C214182-90F7-4334-9BB7-03EDE73ABA08}" type="pres">
      <dgm:prSet presAssocID="{C5445B57-B6AC-4C1D-8E9C-727F26D13002}" presName="textRect" presStyleLbl="revTx" presStyleIdx="0" presStyleCnt="3">
        <dgm:presLayoutVars>
          <dgm:chMax val="1"/>
          <dgm:chPref val="1"/>
        </dgm:presLayoutVars>
      </dgm:prSet>
      <dgm:spPr/>
    </dgm:pt>
    <dgm:pt modelId="{C8B9CB96-BF5F-4B8A-9AC2-553F63538318}" type="pres">
      <dgm:prSet presAssocID="{B35C7E21-0A10-4F86-9CDC-D470848D293D}" presName="sibTrans" presStyleCnt="0"/>
      <dgm:spPr/>
    </dgm:pt>
    <dgm:pt modelId="{E53C39D4-D98A-419F-96CE-208D9597F678}" type="pres">
      <dgm:prSet presAssocID="{8D3CCDE7-8DEC-449D-9176-394ED9C1D331}" presName="compNode" presStyleCnt="0"/>
      <dgm:spPr/>
    </dgm:pt>
    <dgm:pt modelId="{15F9CDB6-D73E-40FD-878D-67C36FD8E926}" type="pres">
      <dgm:prSet presAssocID="{8D3CCDE7-8DEC-449D-9176-394ED9C1D33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A651A36-EB58-44C5-B8FF-F6A3811852B7}" type="pres">
      <dgm:prSet presAssocID="{8D3CCDE7-8DEC-449D-9176-394ED9C1D3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50DDAF2-0B08-45C8-9A7A-EA63F9FB1B89}" type="pres">
      <dgm:prSet presAssocID="{8D3CCDE7-8DEC-449D-9176-394ED9C1D331}" presName="spaceRect" presStyleCnt="0"/>
      <dgm:spPr/>
    </dgm:pt>
    <dgm:pt modelId="{B43BA727-42B4-45D7-921F-4A57202493DB}" type="pres">
      <dgm:prSet presAssocID="{8D3CCDE7-8DEC-449D-9176-394ED9C1D331}" presName="textRect" presStyleLbl="revTx" presStyleIdx="1" presStyleCnt="3">
        <dgm:presLayoutVars>
          <dgm:chMax val="1"/>
          <dgm:chPref val="1"/>
        </dgm:presLayoutVars>
      </dgm:prSet>
      <dgm:spPr/>
    </dgm:pt>
    <dgm:pt modelId="{995414C8-FDE3-4B66-955A-F53DB355BE8F}" type="pres">
      <dgm:prSet presAssocID="{4C6499EE-5333-42B2-A516-414DC5CA44BF}" presName="sibTrans" presStyleCnt="0"/>
      <dgm:spPr/>
    </dgm:pt>
    <dgm:pt modelId="{6EFDC5E6-204C-4A83-90B4-DD6107AD47C3}" type="pres">
      <dgm:prSet presAssocID="{6EF7F63D-4CBA-4DEE-9F6F-563F2692FA02}" presName="compNode" presStyleCnt="0"/>
      <dgm:spPr/>
    </dgm:pt>
    <dgm:pt modelId="{FAC0787C-31B0-43D0-B175-022CEE73DE54}" type="pres">
      <dgm:prSet presAssocID="{6EF7F63D-4CBA-4DEE-9F6F-563F2692FA0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5003F7B-6935-413C-B231-D2FFDFD30D8A}" type="pres">
      <dgm:prSet presAssocID="{6EF7F63D-4CBA-4DEE-9F6F-563F2692FA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0BB91A32-9A8C-489C-B577-3FAF64C73C75}" type="pres">
      <dgm:prSet presAssocID="{6EF7F63D-4CBA-4DEE-9F6F-563F2692FA02}" presName="spaceRect" presStyleCnt="0"/>
      <dgm:spPr/>
    </dgm:pt>
    <dgm:pt modelId="{8744E5F8-8608-4B60-B87B-8B0D09143FA3}" type="pres">
      <dgm:prSet presAssocID="{6EF7F63D-4CBA-4DEE-9F6F-563F2692FA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5A5B06-28CD-4542-A660-524ACE73C41A}" srcId="{1E09031C-8D92-406D-B5A4-3561102B9EEB}" destId="{8D3CCDE7-8DEC-449D-9176-394ED9C1D331}" srcOrd="1" destOrd="0" parTransId="{297EB9B8-FD2F-426C-93E3-B8CEC619B545}" sibTransId="{4C6499EE-5333-42B2-A516-414DC5CA44BF}"/>
    <dgm:cxn modelId="{4B58764E-0EC1-4FF7-8F03-CE2C5719D0A0}" type="presOf" srcId="{8D3CCDE7-8DEC-449D-9176-394ED9C1D331}" destId="{B43BA727-42B4-45D7-921F-4A57202493DB}" srcOrd="0" destOrd="0" presId="urn:microsoft.com/office/officeart/2018/5/layout/IconLeafLabelList"/>
    <dgm:cxn modelId="{A8604C87-B7AF-4515-B6E9-205257DF6AC7}" srcId="{1E09031C-8D92-406D-B5A4-3561102B9EEB}" destId="{C5445B57-B6AC-4C1D-8E9C-727F26D13002}" srcOrd="0" destOrd="0" parTransId="{5CFF27E9-6E4A-4B3C-874E-F8B4DBE2D8EE}" sibTransId="{B35C7E21-0A10-4F86-9CDC-D470848D293D}"/>
    <dgm:cxn modelId="{54E01D8A-21CB-4D1D-95AD-27051218861F}" type="presOf" srcId="{C5445B57-B6AC-4C1D-8E9C-727F26D13002}" destId="{9C214182-90F7-4334-9BB7-03EDE73ABA08}" srcOrd="0" destOrd="0" presId="urn:microsoft.com/office/officeart/2018/5/layout/IconLeafLabelList"/>
    <dgm:cxn modelId="{BA992FA9-9246-4169-94AA-277AFEAC6040}" type="presOf" srcId="{6EF7F63D-4CBA-4DEE-9F6F-563F2692FA02}" destId="{8744E5F8-8608-4B60-B87B-8B0D09143FA3}" srcOrd="0" destOrd="0" presId="urn:microsoft.com/office/officeart/2018/5/layout/IconLeafLabelList"/>
    <dgm:cxn modelId="{683743AF-277B-4F47-BDA8-09BC4956EA3E}" srcId="{1E09031C-8D92-406D-B5A4-3561102B9EEB}" destId="{6EF7F63D-4CBA-4DEE-9F6F-563F2692FA02}" srcOrd="2" destOrd="0" parTransId="{21184445-32CD-47CC-B769-335154D63F38}" sibTransId="{6454A89E-5D36-4560-970F-30DBAFB4E4BA}"/>
    <dgm:cxn modelId="{A01A47BB-310A-4587-8649-A8EA7949E902}" type="presOf" srcId="{1E09031C-8D92-406D-B5A4-3561102B9EEB}" destId="{10313BEA-52B3-4BE8-BF4A-3750682FA797}" srcOrd="0" destOrd="0" presId="urn:microsoft.com/office/officeart/2018/5/layout/IconLeafLabelList"/>
    <dgm:cxn modelId="{4664C96B-1A03-488F-9151-73F4D04507FF}" type="presParOf" srcId="{10313BEA-52B3-4BE8-BF4A-3750682FA797}" destId="{B24D4E2B-A618-4640-A4D2-621ED0C45C35}" srcOrd="0" destOrd="0" presId="urn:microsoft.com/office/officeart/2018/5/layout/IconLeafLabelList"/>
    <dgm:cxn modelId="{E7D9F7D3-3C21-4186-9A2A-921C07E780FC}" type="presParOf" srcId="{B24D4E2B-A618-4640-A4D2-621ED0C45C35}" destId="{13FCC0B6-86AD-4C84-8F25-2739BACDE5AF}" srcOrd="0" destOrd="0" presId="urn:microsoft.com/office/officeart/2018/5/layout/IconLeafLabelList"/>
    <dgm:cxn modelId="{FC29160B-2300-4A30-823B-9FD6BEA37DAC}" type="presParOf" srcId="{B24D4E2B-A618-4640-A4D2-621ED0C45C35}" destId="{EBC85898-3A84-4EB2-AD84-6F9AA94B5513}" srcOrd="1" destOrd="0" presId="urn:microsoft.com/office/officeart/2018/5/layout/IconLeafLabelList"/>
    <dgm:cxn modelId="{4EE25744-C6ED-434E-BD18-F2841F535DBD}" type="presParOf" srcId="{B24D4E2B-A618-4640-A4D2-621ED0C45C35}" destId="{D9120343-01DD-4FEC-A990-CC6F77C937F0}" srcOrd="2" destOrd="0" presId="urn:microsoft.com/office/officeart/2018/5/layout/IconLeafLabelList"/>
    <dgm:cxn modelId="{C33DE8B0-C6B2-4391-B75C-4797781C910F}" type="presParOf" srcId="{B24D4E2B-A618-4640-A4D2-621ED0C45C35}" destId="{9C214182-90F7-4334-9BB7-03EDE73ABA08}" srcOrd="3" destOrd="0" presId="urn:microsoft.com/office/officeart/2018/5/layout/IconLeafLabelList"/>
    <dgm:cxn modelId="{FACE97E4-DA28-4854-A2FA-7ABDD422AE54}" type="presParOf" srcId="{10313BEA-52B3-4BE8-BF4A-3750682FA797}" destId="{C8B9CB96-BF5F-4B8A-9AC2-553F63538318}" srcOrd="1" destOrd="0" presId="urn:microsoft.com/office/officeart/2018/5/layout/IconLeafLabelList"/>
    <dgm:cxn modelId="{E8911166-6BF9-4586-A7F8-77AC72D4BC06}" type="presParOf" srcId="{10313BEA-52B3-4BE8-BF4A-3750682FA797}" destId="{E53C39D4-D98A-419F-96CE-208D9597F678}" srcOrd="2" destOrd="0" presId="urn:microsoft.com/office/officeart/2018/5/layout/IconLeafLabelList"/>
    <dgm:cxn modelId="{C80811DC-6631-4288-AD87-F14F73145658}" type="presParOf" srcId="{E53C39D4-D98A-419F-96CE-208D9597F678}" destId="{15F9CDB6-D73E-40FD-878D-67C36FD8E926}" srcOrd="0" destOrd="0" presId="urn:microsoft.com/office/officeart/2018/5/layout/IconLeafLabelList"/>
    <dgm:cxn modelId="{C9CA102B-4FE4-4E64-8616-3E02CF657FD8}" type="presParOf" srcId="{E53C39D4-D98A-419F-96CE-208D9597F678}" destId="{EA651A36-EB58-44C5-B8FF-F6A3811852B7}" srcOrd="1" destOrd="0" presId="urn:microsoft.com/office/officeart/2018/5/layout/IconLeafLabelList"/>
    <dgm:cxn modelId="{FD671E37-FFF5-4C12-929B-9FC68C129D65}" type="presParOf" srcId="{E53C39D4-D98A-419F-96CE-208D9597F678}" destId="{250DDAF2-0B08-45C8-9A7A-EA63F9FB1B89}" srcOrd="2" destOrd="0" presId="urn:microsoft.com/office/officeart/2018/5/layout/IconLeafLabelList"/>
    <dgm:cxn modelId="{90D76723-7398-48D7-BCD0-B8A36800C979}" type="presParOf" srcId="{E53C39D4-D98A-419F-96CE-208D9597F678}" destId="{B43BA727-42B4-45D7-921F-4A57202493DB}" srcOrd="3" destOrd="0" presId="urn:microsoft.com/office/officeart/2018/5/layout/IconLeafLabelList"/>
    <dgm:cxn modelId="{C6AA6B26-E256-429E-8155-2FE934F87762}" type="presParOf" srcId="{10313BEA-52B3-4BE8-BF4A-3750682FA797}" destId="{995414C8-FDE3-4B66-955A-F53DB355BE8F}" srcOrd="3" destOrd="0" presId="urn:microsoft.com/office/officeart/2018/5/layout/IconLeafLabelList"/>
    <dgm:cxn modelId="{34A7996B-7C0E-43B8-A60B-94C05FE90D2E}" type="presParOf" srcId="{10313BEA-52B3-4BE8-BF4A-3750682FA797}" destId="{6EFDC5E6-204C-4A83-90B4-DD6107AD47C3}" srcOrd="4" destOrd="0" presId="urn:microsoft.com/office/officeart/2018/5/layout/IconLeafLabelList"/>
    <dgm:cxn modelId="{F276C332-9789-4CA1-AB02-AE1BD807447A}" type="presParOf" srcId="{6EFDC5E6-204C-4A83-90B4-DD6107AD47C3}" destId="{FAC0787C-31B0-43D0-B175-022CEE73DE54}" srcOrd="0" destOrd="0" presId="urn:microsoft.com/office/officeart/2018/5/layout/IconLeafLabelList"/>
    <dgm:cxn modelId="{19D7D8CD-D8EA-4217-866C-C7B8993A1C8D}" type="presParOf" srcId="{6EFDC5E6-204C-4A83-90B4-DD6107AD47C3}" destId="{45003F7B-6935-413C-B231-D2FFDFD30D8A}" srcOrd="1" destOrd="0" presId="urn:microsoft.com/office/officeart/2018/5/layout/IconLeafLabelList"/>
    <dgm:cxn modelId="{F5093360-FEFB-45C8-95CE-5FC14514E782}" type="presParOf" srcId="{6EFDC5E6-204C-4A83-90B4-DD6107AD47C3}" destId="{0BB91A32-9A8C-489C-B577-3FAF64C73C75}" srcOrd="2" destOrd="0" presId="urn:microsoft.com/office/officeart/2018/5/layout/IconLeafLabelList"/>
    <dgm:cxn modelId="{C2268938-0B9A-4388-8144-A1FE74007EF9}" type="presParOf" srcId="{6EFDC5E6-204C-4A83-90B4-DD6107AD47C3}" destId="{8744E5F8-8608-4B60-B87B-8B0D09143FA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DA0D98-1E11-4F44-9604-2A1C49041DE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7EF453D-BB12-4715-8896-CA04723286A2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What is Ensemble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D789ECAE-EE79-4AC8-A24D-4F02CF80F630}" type="parTrans" cxnId="{9F75132A-28E8-4942-A0B8-1CBF55E4CD5A}">
      <dgm:prSet/>
      <dgm:spPr/>
      <dgm:t>
        <a:bodyPr/>
        <a:lstStyle/>
        <a:p>
          <a:endParaRPr lang="en-US"/>
        </a:p>
      </dgm:t>
    </dgm:pt>
    <dgm:pt modelId="{E1257765-2FDB-4FD0-9191-EB27CFB4F8B8}" type="sibTrans" cxnId="{9F75132A-28E8-4942-A0B8-1CBF55E4CD5A}">
      <dgm:prSet/>
      <dgm:spPr/>
      <dgm:t>
        <a:bodyPr/>
        <a:lstStyle/>
        <a:p>
          <a:endParaRPr lang="en-US"/>
        </a:p>
      </dgm:t>
    </dgm:pt>
    <dgm:pt modelId="{5320CBDE-E850-46D1-A298-E1F233CB1A97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Voting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E645461-A2B4-423D-8383-DA1559EEB749}" type="parTrans" cxnId="{615B8574-4119-4DA1-84AD-E296359BF548}">
      <dgm:prSet/>
      <dgm:spPr/>
      <dgm:t>
        <a:bodyPr/>
        <a:lstStyle/>
        <a:p>
          <a:endParaRPr lang="en-US"/>
        </a:p>
      </dgm:t>
    </dgm:pt>
    <dgm:pt modelId="{09A43213-DDE1-46A1-9559-618426091CA1}" type="sibTrans" cxnId="{615B8574-4119-4DA1-84AD-E296359BF548}">
      <dgm:prSet/>
      <dgm:spPr/>
      <dgm:t>
        <a:bodyPr/>
        <a:lstStyle/>
        <a:p>
          <a:endParaRPr lang="en-US"/>
        </a:p>
      </dgm:t>
    </dgm:pt>
    <dgm:pt modelId="{FE4A3207-3C82-4140-A1FB-BEB45A6DA0CC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Bagging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8BF6BFA-BCB6-47D0-A3EB-609756C3ECB0}" type="parTrans" cxnId="{76185A95-170F-4A23-A05E-D3445E36A7BC}">
      <dgm:prSet/>
      <dgm:spPr/>
      <dgm:t>
        <a:bodyPr/>
        <a:lstStyle/>
        <a:p>
          <a:endParaRPr lang="en-US"/>
        </a:p>
      </dgm:t>
    </dgm:pt>
    <dgm:pt modelId="{671C7395-8196-4247-9D19-BE5BEBE6F7B4}" type="sibTrans" cxnId="{76185A95-170F-4A23-A05E-D3445E36A7BC}">
      <dgm:prSet/>
      <dgm:spPr/>
      <dgm:t>
        <a:bodyPr/>
        <a:lstStyle/>
        <a:p>
          <a:endParaRPr lang="en-US"/>
        </a:p>
      </dgm:t>
    </dgm:pt>
    <dgm:pt modelId="{79B4856B-1A5D-429B-9244-10B4E80000B7}">
      <dgm:prSet/>
      <dgm:spPr/>
      <dgm:t>
        <a:bodyPr/>
        <a:lstStyle/>
        <a:p>
          <a:r>
            <a:rPr kumimoji="1" lang="en-US" b="1" dirty="0" err="1">
              <a:latin typeface="NanumGothic" panose="020D0604000000000000" pitchFamily="34" charset="-127"/>
              <a:ea typeface="NanumGothic" panose="020D0604000000000000" pitchFamily="34" charset="-127"/>
            </a:rPr>
            <a:t>RandomForeset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F88B5C9B-21F5-433E-BB7E-548DC1DE6510}" type="parTrans" cxnId="{0295981D-E37F-4CD7-A52A-8AE8890A87B6}">
      <dgm:prSet/>
      <dgm:spPr/>
      <dgm:t>
        <a:bodyPr/>
        <a:lstStyle/>
        <a:p>
          <a:endParaRPr lang="en-US"/>
        </a:p>
      </dgm:t>
    </dgm:pt>
    <dgm:pt modelId="{20D9C963-F8B7-4C60-BB9B-67141037D63A}" type="sibTrans" cxnId="{0295981D-E37F-4CD7-A52A-8AE8890A87B6}">
      <dgm:prSet/>
      <dgm:spPr/>
      <dgm:t>
        <a:bodyPr/>
        <a:lstStyle/>
        <a:p>
          <a:endParaRPr lang="en-US"/>
        </a:p>
      </dgm:t>
    </dgm:pt>
    <dgm:pt modelId="{3D71A115-CBE2-C243-83FD-308F1B78CD23}" type="pres">
      <dgm:prSet presAssocID="{F2DA0D98-1E11-4F44-9604-2A1C49041DEB}" presName="vert0" presStyleCnt="0">
        <dgm:presLayoutVars>
          <dgm:dir/>
          <dgm:animOne val="branch"/>
          <dgm:animLvl val="lvl"/>
        </dgm:presLayoutVars>
      </dgm:prSet>
      <dgm:spPr/>
    </dgm:pt>
    <dgm:pt modelId="{8FE20442-913F-904E-B19A-77D2206D1F12}" type="pres">
      <dgm:prSet presAssocID="{37EF453D-BB12-4715-8896-CA04723286A2}" presName="thickLine" presStyleLbl="alignNode1" presStyleIdx="0" presStyleCnt="4"/>
      <dgm:spPr/>
    </dgm:pt>
    <dgm:pt modelId="{10F5A1EE-0546-774D-B32B-E76EDCF5D1E7}" type="pres">
      <dgm:prSet presAssocID="{37EF453D-BB12-4715-8896-CA04723286A2}" presName="horz1" presStyleCnt="0"/>
      <dgm:spPr/>
    </dgm:pt>
    <dgm:pt modelId="{61C45163-CC93-7C4D-A9B9-AA77D8784152}" type="pres">
      <dgm:prSet presAssocID="{37EF453D-BB12-4715-8896-CA04723286A2}" presName="tx1" presStyleLbl="revTx" presStyleIdx="0" presStyleCnt="4"/>
      <dgm:spPr/>
    </dgm:pt>
    <dgm:pt modelId="{2A67537A-0837-E14F-AF87-5BFEB748CE39}" type="pres">
      <dgm:prSet presAssocID="{37EF453D-BB12-4715-8896-CA04723286A2}" presName="vert1" presStyleCnt="0"/>
      <dgm:spPr/>
    </dgm:pt>
    <dgm:pt modelId="{08A1B763-6BFB-FA44-9E82-F04A8B2C33CF}" type="pres">
      <dgm:prSet presAssocID="{5320CBDE-E850-46D1-A298-E1F233CB1A97}" presName="thickLine" presStyleLbl="alignNode1" presStyleIdx="1" presStyleCnt="4"/>
      <dgm:spPr/>
    </dgm:pt>
    <dgm:pt modelId="{D9FFE38A-F3BB-1047-8DA4-3FE07ECAAB46}" type="pres">
      <dgm:prSet presAssocID="{5320CBDE-E850-46D1-A298-E1F233CB1A97}" presName="horz1" presStyleCnt="0"/>
      <dgm:spPr/>
    </dgm:pt>
    <dgm:pt modelId="{645C7D04-67B7-F940-9CA3-638A89BCD006}" type="pres">
      <dgm:prSet presAssocID="{5320CBDE-E850-46D1-A298-E1F233CB1A97}" presName="tx1" presStyleLbl="revTx" presStyleIdx="1" presStyleCnt="4"/>
      <dgm:spPr/>
    </dgm:pt>
    <dgm:pt modelId="{C67519F4-B96A-9942-A958-F7211EFFA153}" type="pres">
      <dgm:prSet presAssocID="{5320CBDE-E850-46D1-A298-E1F233CB1A97}" presName="vert1" presStyleCnt="0"/>
      <dgm:spPr/>
    </dgm:pt>
    <dgm:pt modelId="{F02F3BE9-6888-F845-A2F1-B5716BFA38DB}" type="pres">
      <dgm:prSet presAssocID="{FE4A3207-3C82-4140-A1FB-BEB45A6DA0CC}" presName="thickLine" presStyleLbl="alignNode1" presStyleIdx="2" presStyleCnt="4"/>
      <dgm:spPr/>
    </dgm:pt>
    <dgm:pt modelId="{4FC768FC-1BF9-4C4A-A7E3-86077C1FBCC5}" type="pres">
      <dgm:prSet presAssocID="{FE4A3207-3C82-4140-A1FB-BEB45A6DA0CC}" presName="horz1" presStyleCnt="0"/>
      <dgm:spPr/>
    </dgm:pt>
    <dgm:pt modelId="{F2E1535D-A045-BB41-A08D-CA039508C8F6}" type="pres">
      <dgm:prSet presAssocID="{FE4A3207-3C82-4140-A1FB-BEB45A6DA0CC}" presName="tx1" presStyleLbl="revTx" presStyleIdx="2" presStyleCnt="4"/>
      <dgm:spPr/>
    </dgm:pt>
    <dgm:pt modelId="{51FF7063-EC69-4842-8153-65E34629BE7F}" type="pres">
      <dgm:prSet presAssocID="{FE4A3207-3C82-4140-A1FB-BEB45A6DA0CC}" presName="vert1" presStyleCnt="0"/>
      <dgm:spPr/>
    </dgm:pt>
    <dgm:pt modelId="{8760BDBF-BB5B-B947-8EFE-963D494C5A71}" type="pres">
      <dgm:prSet presAssocID="{79B4856B-1A5D-429B-9244-10B4E80000B7}" presName="thickLine" presStyleLbl="alignNode1" presStyleIdx="3" presStyleCnt="4"/>
      <dgm:spPr/>
    </dgm:pt>
    <dgm:pt modelId="{9FA68301-C803-0B4F-B2D0-F4188A455F89}" type="pres">
      <dgm:prSet presAssocID="{79B4856B-1A5D-429B-9244-10B4E80000B7}" presName="horz1" presStyleCnt="0"/>
      <dgm:spPr/>
    </dgm:pt>
    <dgm:pt modelId="{6A6B49C3-8A2F-EA44-906E-55CAE2D87D91}" type="pres">
      <dgm:prSet presAssocID="{79B4856B-1A5D-429B-9244-10B4E80000B7}" presName="tx1" presStyleLbl="revTx" presStyleIdx="3" presStyleCnt="4"/>
      <dgm:spPr/>
    </dgm:pt>
    <dgm:pt modelId="{D131B2C1-FB2E-C94A-AC4A-DB8FF659D415}" type="pres">
      <dgm:prSet presAssocID="{79B4856B-1A5D-429B-9244-10B4E80000B7}" presName="vert1" presStyleCnt="0"/>
      <dgm:spPr/>
    </dgm:pt>
  </dgm:ptLst>
  <dgm:cxnLst>
    <dgm:cxn modelId="{0295981D-E37F-4CD7-A52A-8AE8890A87B6}" srcId="{F2DA0D98-1E11-4F44-9604-2A1C49041DEB}" destId="{79B4856B-1A5D-429B-9244-10B4E80000B7}" srcOrd="3" destOrd="0" parTransId="{F88B5C9B-21F5-433E-BB7E-548DC1DE6510}" sibTransId="{20D9C963-F8B7-4C60-BB9B-67141037D63A}"/>
    <dgm:cxn modelId="{9F75132A-28E8-4942-A0B8-1CBF55E4CD5A}" srcId="{F2DA0D98-1E11-4F44-9604-2A1C49041DEB}" destId="{37EF453D-BB12-4715-8896-CA04723286A2}" srcOrd="0" destOrd="0" parTransId="{D789ECAE-EE79-4AC8-A24D-4F02CF80F630}" sibTransId="{E1257765-2FDB-4FD0-9191-EB27CFB4F8B8}"/>
    <dgm:cxn modelId="{53498B38-C2CD-EE46-96E1-A05D05A99E52}" type="presOf" srcId="{37EF453D-BB12-4715-8896-CA04723286A2}" destId="{61C45163-CC93-7C4D-A9B9-AA77D8784152}" srcOrd="0" destOrd="0" presId="urn:microsoft.com/office/officeart/2008/layout/LinedList"/>
    <dgm:cxn modelId="{6BAA1C6A-F20B-634C-8C9A-9F2885E68141}" type="presOf" srcId="{FE4A3207-3C82-4140-A1FB-BEB45A6DA0CC}" destId="{F2E1535D-A045-BB41-A08D-CA039508C8F6}" srcOrd="0" destOrd="0" presId="urn:microsoft.com/office/officeart/2008/layout/LinedList"/>
    <dgm:cxn modelId="{615B8574-4119-4DA1-84AD-E296359BF548}" srcId="{F2DA0D98-1E11-4F44-9604-2A1C49041DEB}" destId="{5320CBDE-E850-46D1-A298-E1F233CB1A97}" srcOrd="1" destOrd="0" parTransId="{0E645461-A2B4-423D-8383-DA1559EEB749}" sibTransId="{09A43213-DDE1-46A1-9559-618426091CA1}"/>
    <dgm:cxn modelId="{61133C7F-87E7-9444-9AE9-706C6352F803}" type="presOf" srcId="{F2DA0D98-1E11-4F44-9604-2A1C49041DEB}" destId="{3D71A115-CBE2-C243-83FD-308F1B78CD23}" srcOrd="0" destOrd="0" presId="urn:microsoft.com/office/officeart/2008/layout/LinedList"/>
    <dgm:cxn modelId="{76185A95-170F-4A23-A05E-D3445E36A7BC}" srcId="{F2DA0D98-1E11-4F44-9604-2A1C49041DEB}" destId="{FE4A3207-3C82-4140-A1FB-BEB45A6DA0CC}" srcOrd="2" destOrd="0" parTransId="{48BF6BFA-BCB6-47D0-A3EB-609756C3ECB0}" sibTransId="{671C7395-8196-4247-9D19-BE5BEBE6F7B4}"/>
    <dgm:cxn modelId="{30AB7DC9-CFCA-2044-A486-C566F36336E9}" type="presOf" srcId="{79B4856B-1A5D-429B-9244-10B4E80000B7}" destId="{6A6B49C3-8A2F-EA44-906E-55CAE2D87D91}" srcOrd="0" destOrd="0" presId="urn:microsoft.com/office/officeart/2008/layout/LinedList"/>
    <dgm:cxn modelId="{31FFC8D4-AD1D-EB4C-9B27-45CBB8BF1860}" type="presOf" srcId="{5320CBDE-E850-46D1-A298-E1F233CB1A97}" destId="{645C7D04-67B7-F940-9CA3-638A89BCD006}" srcOrd="0" destOrd="0" presId="urn:microsoft.com/office/officeart/2008/layout/LinedList"/>
    <dgm:cxn modelId="{3E95024B-75B9-434D-976F-A951D361157A}" type="presParOf" srcId="{3D71A115-CBE2-C243-83FD-308F1B78CD23}" destId="{8FE20442-913F-904E-B19A-77D2206D1F12}" srcOrd="0" destOrd="0" presId="urn:microsoft.com/office/officeart/2008/layout/LinedList"/>
    <dgm:cxn modelId="{07BCEAB9-379E-8B49-AA6E-C4F25847EB5B}" type="presParOf" srcId="{3D71A115-CBE2-C243-83FD-308F1B78CD23}" destId="{10F5A1EE-0546-774D-B32B-E76EDCF5D1E7}" srcOrd="1" destOrd="0" presId="urn:microsoft.com/office/officeart/2008/layout/LinedList"/>
    <dgm:cxn modelId="{A511C1D9-F3BD-EB4E-B74B-0A159E7BB079}" type="presParOf" srcId="{10F5A1EE-0546-774D-B32B-E76EDCF5D1E7}" destId="{61C45163-CC93-7C4D-A9B9-AA77D8784152}" srcOrd="0" destOrd="0" presId="urn:microsoft.com/office/officeart/2008/layout/LinedList"/>
    <dgm:cxn modelId="{FFB41B5A-1C8D-2B44-981D-1A384F40565F}" type="presParOf" srcId="{10F5A1EE-0546-774D-B32B-E76EDCF5D1E7}" destId="{2A67537A-0837-E14F-AF87-5BFEB748CE39}" srcOrd="1" destOrd="0" presId="urn:microsoft.com/office/officeart/2008/layout/LinedList"/>
    <dgm:cxn modelId="{54F07208-D3D3-364E-9342-620C866CC0C5}" type="presParOf" srcId="{3D71A115-CBE2-C243-83FD-308F1B78CD23}" destId="{08A1B763-6BFB-FA44-9E82-F04A8B2C33CF}" srcOrd="2" destOrd="0" presId="urn:microsoft.com/office/officeart/2008/layout/LinedList"/>
    <dgm:cxn modelId="{B2630AFA-B3FA-D848-8205-A02CA1EB3211}" type="presParOf" srcId="{3D71A115-CBE2-C243-83FD-308F1B78CD23}" destId="{D9FFE38A-F3BB-1047-8DA4-3FE07ECAAB46}" srcOrd="3" destOrd="0" presId="urn:microsoft.com/office/officeart/2008/layout/LinedList"/>
    <dgm:cxn modelId="{6FD594B0-35E0-8846-A82F-CD3CBD9E1BB1}" type="presParOf" srcId="{D9FFE38A-F3BB-1047-8DA4-3FE07ECAAB46}" destId="{645C7D04-67B7-F940-9CA3-638A89BCD006}" srcOrd="0" destOrd="0" presId="urn:microsoft.com/office/officeart/2008/layout/LinedList"/>
    <dgm:cxn modelId="{565B71AF-A03B-F84C-8DE9-912D125066B9}" type="presParOf" srcId="{D9FFE38A-F3BB-1047-8DA4-3FE07ECAAB46}" destId="{C67519F4-B96A-9942-A958-F7211EFFA153}" srcOrd="1" destOrd="0" presId="urn:microsoft.com/office/officeart/2008/layout/LinedList"/>
    <dgm:cxn modelId="{77C6A749-D948-4F4F-8189-921C3FDC3AC3}" type="presParOf" srcId="{3D71A115-CBE2-C243-83FD-308F1B78CD23}" destId="{F02F3BE9-6888-F845-A2F1-B5716BFA38DB}" srcOrd="4" destOrd="0" presId="urn:microsoft.com/office/officeart/2008/layout/LinedList"/>
    <dgm:cxn modelId="{3BEF2CFE-FD00-FA40-A403-E910C7456FB3}" type="presParOf" srcId="{3D71A115-CBE2-C243-83FD-308F1B78CD23}" destId="{4FC768FC-1BF9-4C4A-A7E3-86077C1FBCC5}" srcOrd="5" destOrd="0" presId="urn:microsoft.com/office/officeart/2008/layout/LinedList"/>
    <dgm:cxn modelId="{DCF86938-6137-234D-A212-FD03B66E2E3C}" type="presParOf" srcId="{4FC768FC-1BF9-4C4A-A7E3-86077C1FBCC5}" destId="{F2E1535D-A045-BB41-A08D-CA039508C8F6}" srcOrd="0" destOrd="0" presId="urn:microsoft.com/office/officeart/2008/layout/LinedList"/>
    <dgm:cxn modelId="{9AD0022E-C556-794D-8DF9-EEB31CE946D6}" type="presParOf" srcId="{4FC768FC-1BF9-4C4A-A7E3-86077C1FBCC5}" destId="{51FF7063-EC69-4842-8153-65E34629BE7F}" srcOrd="1" destOrd="0" presId="urn:microsoft.com/office/officeart/2008/layout/LinedList"/>
    <dgm:cxn modelId="{652E156E-7BC4-FF46-B7CC-78738AC774DA}" type="presParOf" srcId="{3D71A115-CBE2-C243-83FD-308F1B78CD23}" destId="{8760BDBF-BB5B-B947-8EFE-963D494C5A71}" srcOrd="6" destOrd="0" presId="urn:microsoft.com/office/officeart/2008/layout/LinedList"/>
    <dgm:cxn modelId="{71074822-F519-554D-AC9A-DCAF7E84AEB6}" type="presParOf" srcId="{3D71A115-CBE2-C243-83FD-308F1B78CD23}" destId="{9FA68301-C803-0B4F-B2D0-F4188A455F89}" srcOrd="7" destOrd="0" presId="urn:microsoft.com/office/officeart/2008/layout/LinedList"/>
    <dgm:cxn modelId="{3303245E-F1A2-DB4F-952E-9765DF741F7B}" type="presParOf" srcId="{9FA68301-C803-0B4F-B2D0-F4188A455F89}" destId="{6A6B49C3-8A2F-EA44-906E-55CAE2D87D91}" srcOrd="0" destOrd="0" presId="urn:microsoft.com/office/officeart/2008/layout/LinedList"/>
    <dgm:cxn modelId="{61723C2E-BD24-6941-8C66-BF8E7ABEDEE3}" type="presParOf" srcId="{9FA68301-C803-0B4F-B2D0-F4188A455F89}" destId="{D131B2C1-FB2E-C94A-AC4A-DB8FF659D4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E6669D-6368-4D0C-87B5-51132AC34B2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F852D0F-5B81-4053-91CF-90545B50A261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Bagging vs Boosting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88F1C110-3D7B-4643-A349-A01BFB0BA103}" type="parTrans" cxnId="{6D111FFB-0F35-455A-A22F-7ED47042A154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1C760A1-7F1E-49A6-B4DA-9F7EC67EA699}" type="sibTrans" cxnId="{6D111FFB-0F35-455A-A22F-7ED47042A154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6968C30-BAED-4472-B560-767004990F47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AdaBoost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CDE965E-9FAD-4E83-8086-BF80475CA400}" type="parTrans" cxnId="{C0EDBD4B-211B-4684-A54B-52CB7EDBCAC4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E24920D-E8AB-496E-AB6A-BBA3A90D2CEA}" type="sibTrans" cxnId="{C0EDBD4B-211B-4684-A54B-52CB7EDBCAC4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BEC005F-CF32-4875-9AC6-110E931148D9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Gradient Boosting Machine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A95A9C0-6992-49B3-8105-54F5D462E4D5}" type="parTrans" cxnId="{691E3E76-3819-49B9-B68F-451A82070A6E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7FB93D4-C0F7-4931-9551-EAE0AC4C39CA}" type="sibTrans" cxnId="{691E3E76-3819-49B9-B68F-451A82070A6E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A3575340-3CCF-4D43-9E11-10C9A2EB145A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XGBoost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22E967E-D541-447C-88C7-4F91CFB6402E}" type="parTrans" cxnId="{C842C84A-905F-4BC3-B1DF-B2E89DC5EF7A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FB562B56-A152-4032-9735-1EBA8EA53C79}" type="sibTrans" cxnId="{C842C84A-905F-4BC3-B1DF-B2E89DC5EF7A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D6C05EDD-D92B-428D-BEC9-762F5C29B9C7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LGBM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5CB294C-E0BE-4D5F-B18F-8B16BC865EC3}" type="parTrans" cxnId="{F31F594E-0551-4328-8DDB-C453EFC59B25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BBC2B2F-D1B4-4D3A-8530-DEFEC5D163D9}" type="sibTrans" cxnId="{F31F594E-0551-4328-8DDB-C453EFC59B25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17C87C77-8D44-4BC9-AF76-E9875E343D8A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CatBoost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D095E26E-0B8A-4D1B-8A2D-D5297CFC22F0}" type="parTrans" cxnId="{25144EC7-D957-45C9-A947-CD866B787B20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5848925-6DF3-4019-AF84-E23F3B1C69A8}" type="sibTrans" cxnId="{25144EC7-D957-45C9-A947-CD866B787B20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2DE8C76-621A-4A1B-9387-DC19F0C77B37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Performance Compare</a:t>
          </a:r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BBEC9D85-43C1-42D2-A35D-9F554198A21F}" type="parTrans" cxnId="{C72AB454-0039-4632-B346-7A71ABF638D0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2EEDA5B-B72F-4B22-B4F5-0C6367E911C2}" type="sibTrans" cxnId="{C72AB454-0039-4632-B346-7A71ABF638D0}">
      <dgm:prSet/>
      <dgm:spPr/>
      <dgm:t>
        <a:bodyPr/>
        <a:lstStyle/>
        <a:p>
          <a:endParaRPr lang="en-US" b="1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3DDD01AA-0D53-C34C-B35A-0C6B438511ED}" type="pres">
      <dgm:prSet presAssocID="{60E6669D-6368-4D0C-87B5-51132AC34B23}" presName="diagram" presStyleCnt="0">
        <dgm:presLayoutVars>
          <dgm:dir/>
          <dgm:resizeHandles val="exact"/>
        </dgm:presLayoutVars>
      </dgm:prSet>
      <dgm:spPr/>
    </dgm:pt>
    <dgm:pt modelId="{4A6005A7-A086-1842-BA0C-1B15764F96A6}" type="pres">
      <dgm:prSet presAssocID="{4F852D0F-5B81-4053-91CF-90545B50A261}" presName="node" presStyleLbl="node1" presStyleIdx="0" presStyleCnt="7">
        <dgm:presLayoutVars>
          <dgm:bulletEnabled val="1"/>
        </dgm:presLayoutVars>
      </dgm:prSet>
      <dgm:spPr/>
    </dgm:pt>
    <dgm:pt modelId="{56CFD179-F62D-AF47-9761-9F6D4C73B096}" type="pres">
      <dgm:prSet presAssocID="{51C760A1-7F1E-49A6-B4DA-9F7EC67EA699}" presName="sibTrans" presStyleCnt="0"/>
      <dgm:spPr/>
    </dgm:pt>
    <dgm:pt modelId="{7AFD7752-6213-6D43-8D60-8DDE0C2D1CC9}" type="pres">
      <dgm:prSet presAssocID="{96968C30-BAED-4472-B560-767004990F47}" presName="node" presStyleLbl="node1" presStyleIdx="1" presStyleCnt="7">
        <dgm:presLayoutVars>
          <dgm:bulletEnabled val="1"/>
        </dgm:presLayoutVars>
      </dgm:prSet>
      <dgm:spPr/>
    </dgm:pt>
    <dgm:pt modelId="{34466B08-A83D-9B4E-B800-435635027A66}" type="pres">
      <dgm:prSet presAssocID="{0E24920D-E8AB-496E-AB6A-BBA3A90D2CEA}" presName="sibTrans" presStyleCnt="0"/>
      <dgm:spPr/>
    </dgm:pt>
    <dgm:pt modelId="{45A075E3-4D70-6441-A67C-10F02ED5EEB2}" type="pres">
      <dgm:prSet presAssocID="{4BEC005F-CF32-4875-9AC6-110E931148D9}" presName="node" presStyleLbl="node1" presStyleIdx="2" presStyleCnt="7">
        <dgm:presLayoutVars>
          <dgm:bulletEnabled val="1"/>
        </dgm:presLayoutVars>
      </dgm:prSet>
      <dgm:spPr/>
    </dgm:pt>
    <dgm:pt modelId="{B762B1E7-4C96-5D4D-A104-5C702CDC6F15}" type="pres">
      <dgm:prSet presAssocID="{97FB93D4-C0F7-4931-9551-EAE0AC4C39CA}" presName="sibTrans" presStyleCnt="0"/>
      <dgm:spPr/>
    </dgm:pt>
    <dgm:pt modelId="{F69822FC-48CA-6F4A-9BC2-71D8E7BCCCE1}" type="pres">
      <dgm:prSet presAssocID="{A3575340-3CCF-4D43-9E11-10C9A2EB145A}" presName="node" presStyleLbl="node1" presStyleIdx="3" presStyleCnt="7">
        <dgm:presLayoutVars>
          <dgm:bulletEnabled val="1"/>
        </dgm:presLayoutVars>
      </dgm:prSet>
      <dgm:spPr/>
    </dgm:pt>
    <dgm:pt modelId="{8C9282D0-2596-0446-9660-221905CC4519}" type="pres">
      <dgm:prSet presAssocID="{FB562B56-A152-4032-9735-1EBA8EA53C79}" presName="sibTrans" presStyleCnt="0"/>
      <dgm:spPr/>
    </dgm:pt>
    <dgm:pt modelId="{FE9046BA-3D75-FB44-84A8-9324837EF679}" type="pres">
      <dgm:prSet presAssocID="{D6C05EDD-D92B-428D-BEC9-762F5C29B9C7}" presName="node" presStyleLbl="node1" presStyleIdx="4" presStyleCnt="7">
        <dgm:presLayoutVars>
          <dgm:bulletEnabled val="1"/>
        </dgm:presLayoutVars>
      </dgm:prSet>
      <dgm:spPr/>
    </dgm:pt>
    <dgm:pt modelId="{4AE59F25-185A-804E-B393-753097CFE9D1}" type="pres">
      <dgm:prSet presAssocID="{0BBC2B2F-D1B4-4D3A-8530-DEFEC5D163D9}" presName="sibTrans" presStyleCnt="0"/>
      <dgm:spPr/>
    </dgm:pt>
    <dgm:pt modelId="{26DFC1FC-994B-564C-B21D-167671C51D78}" type="pres">
      <dgm:prSet presAssocID="{17C87C77-8D44-4BC9-AF76-E9875E343D8A}" presName="node" presStyleLbl="node1" presStyleIdx="5" presStyleCnt="7">
        <dgm:presLayoutVars>
          <dgm:bulletEnabled val="1"/>
        </dgm:presLayoutVars>
      </dgm:prSet>
      <dgm:spPr/>
    </dgm:pt>
    <dgm:pt modelId="{AE96735B-41D4-F746-BA2D-185CE0815C08}" type="pres">
      <dgm:prSet presAssocID="{45848925-6DF3-4019-AF84-E23F3B1C69A8}" presName="sibTrans" presStyleCnt="0"/>
      <dgm:spPr/>
    </dgm:pt>
    <dgm:pt modelId="{C7779A3E-4610-5A49-BBD8-472DB499CD4B}" type="pres">
      <dgm:prSet presAssocID="{E2DE8C76-621A-4A1B-9387-DC19F0C77B37}" presName="node" presStyleLbl="node1" presStyleIdx="6" presStyleCnt="7">
        <dgm:presLayoutVars>
          <dgm:bulletEnabled val="1"/>
        </dgm:presLayoutVars>
      </dgm:prSet>
      <dgm:spPr/>
    </dgm:pt>
  </dgm:ptLst>
  <dgm:cxnLst>
    <dgm:cxn modelId="{C842C84A-905F-4BC3-B1DF-B2E89DC5EF7A}" srcId="{60E6669D-6368-4D0C-87B5-51132AC34B23}" destId="{A3575340-3CCF-4D43-9E11-10C9A2EB145A}" srcOrd="3" destOrd="0" parTransId="{522E967E-D541-447C-88C7-4F91CFB6402E}" sibTransId="{FB562B56-A152-4032-9735-1EBA8EA53C79}"/>
    <dgm:cxn modelId="{C0EDBD4B-211B-4684-A54B-52CB7EDBCAC4}" srcId="{60E6669D-6368-4D0C-87B5-51132AC34B23}" destId="{96968C30-BAED-4472-B560-767004990F47}" srcOrd="1" destOrd="0" parTransId="{9CDE965E-9FAD-4E83-8086-BF80475CA400}" sibTransId="{0E24920D-E8AB-496E-AB6A-BBA3A90D2CEA}"/>
    <dgm:cxn modelId="{F31F594E-0551-4328-8DDB-C453EFC59B25}" srcId="{60E6669D-6368-4D0C-87B5-51132AC34B23}" destId="{D6C05EDD-D92B-428D-BEC9-762F5C29B9C7}" srcOrd="4" destOrd="0" parTransId="{15CB294C-E0BE-4D5F-B18F-8B16BC865EC3}" sibTransId="{0BBC2B2F-D1B4-4D3A-8530-DEFEC5D163D9}"/>
    <dgm:cxn modelId="{C72AB454-0039-4632-B346-7A71ABF638D0}" srcId="{60E6669D-6368-4D0C-87B5-51132AC34B23}" destId="{E2DE8C76-621A-4A1B-9387-DC19F0C77B37}" srcOrd="6" destOrd="0" parTransId="{BBEC9D85-43C1-42D2-A35D-9F554198A21F}" sibTransId="{32EEDA5B-B72F-4B22-B4F5-0C6367E911C2}"/>
    <dgm:cxn modelId="{725E635B-71B7-1C4E-BB0F-B7ACE2B3BAB8}" type="presOf" srcId="{A3575340-3CCF-4D43-9E11-10C9A2EB145A}" destId="{F69822FC-48CA-6F4A-9BC2-71D8E7BCCCE1}" srcOrd="0" destOrd="0" presId="urn:microsoft.com/office/officeart/2005/8/layout/default"/>
    <dgm:cxn modelId="{691E3E76-3819-49B9-B68F-451A82070A6E}" srcId="{60E6669D-6368-4D0C-87B5-51132AC34B23}" destId="{4BEC005F-CF32-4875-9AC6-110E931148D9}" srcOrd="2" destOrd="0" parTransId="{EA95A9C0-6992-49B3-8105-54F5D462E4D5}" sibTransId="{97FB93D4-C0F7-4931-9551-EAE0AC4C39CA}"/>
    <dgm:cxn modelId="{DE658B82-317A-C147-A56D-8C70EE0AA876}" type="presOf" srcId="{4BEC005F-CF32-4875-9AC6-110E931148D9}" destId="{45A075E3-4D70-6441-A67C-10F02ED5EEB2}" srcOrd="0" destOrd="0" presId="urn:microsoft.com/office/officeart/2005/8/layout/default"/>
    <dgm:cxn modelId="{067A4196-FA29-CD48-B697-42C1A7F5EE8D}" type="presOf" srcId="{E2DE8C76-621A-4A1B-9387-DC19F0C77B37}" destId="{C7779A3E-4610-5A49-BBD8-472DB499CD4B}" srcOrd="0" destOrd="0" presId="urn:microsoft.com/office/officeart/2005/8/layout/default"/>
    <dgm:cxn modelId="{476EE49B-89DB-194F-BB9E-FE815D42D817}" type="presOf" srcId="{D6C05EDD-D92B-428D-BEC9-762F5C29B9C7}" destId="{FE9046BA-3D75-FB44-84A8-9324837EF679}" srcOrd="0" destOrd="0" presId="urn:microsoft.com/office/officeart/2005/8/layout/default"/>
    <dgm:cxn modelId="{F6966DA3-867E-E145-B5C5-820702F543AC}" type="presOf" srcId="{4F852D0F-5B81-4053-91CF-90545B50A261}" destId="{4A6005A7-A086-1842-BA0C-1B15764F96A6}" srcOrd="0" destOrd="0" presId="urn:microsoft.com/office/officeart/2005/8/layout/default"/>
    <dgm:cxn modelId="{25144EC7-D957-45C9-A947-CD866B787B20}" srcId="{60E6669D-6368-4D0C-87B5-51132AC34B23}" destId="{17C87C77-8D44-4BC9-AF76-E9875E343D8A}" srcOrd="5" destOrd="0" parTransId="{D095E26E-0B8A-4D1B-8A2D-D5297CFC22F0}" sibTransId="{45848925-6DF3-4019-AF84-E23F3B1C69A8}"/>
    <dgm:cxn modelId="{672A8BD6-9A65-9840-A45C-8D094740A7E7}" type="presOf" srcId="{60E6669D-6368-4D0C-87B5-51132AC34B23}" destId="{3DDD01AA-0D53-C34C-B35A-0C6B438511ED}" srcOrd="0" destOrd="0" presId="urn:microsoft.com/office/officeart/2005/8/layout/default"/>
    <dgm:cxn modelId="{EF9405EF-A32C-B141-B74A-4AB37B98E5F8}" type="presOf" srcId="{17C87C77-8D44-4BC9-AF76-E9875E343D8A}" destId="{26DFC1FC-994B-564C-B21D-167671C51D78}" srcOrd="0" destOrd="0" presId="urn:microsoft.com/office/officeart/2005/8/layout/default"/>
    <dgm:cxn modelId="{82CADBF4-B602-0C46-A7BD-F6356BE2548B}" type="presOf" srcId="{96968C30-BAED-4472-B560-767004990F47}" destId="{7AFD7752-6213-6D43-8D60-8DDE0C2D1CC9}" srcOrd="0" destOrd="0" presId="urn:microsoft.com/office/officeart/2005/8/layout/default"/>
    <dgm:cxn modelId="{6D111FFB-0F35-455A-A22F-7ED47042A154}" srcId="{60E6669D-6368-4D0C-87B5-51132AC34B23}" destId="{4F852D0F-5B81-4053-91CF-90545B50A261}" srcOrd="0" destOrd="0" parTransId="{88F1C110-3D7B-4643-A349-A01BFB0BA103}" sibTransId="{51C760A1-7F1E-49A6-B4DA-9F7EC67EA699}"/>
    <dgm:cxn modelId="{8720911B-402D-F941-A79F-2E550140E4D7}" type="presParOf" srcId="{3DDD01AA-0D53-C34C-B35A-0C6B438511ED}" destId="{4A6005A7-A086-1842-BA0C-1B15764F96A6}" srcOrd="0" destOrd="0" presId="urn:microsoft.com/office/officeart/2005/8/layout/default"/>
    <dgm:cxn modelId="{F0AEB33F-026F-5548-8DC8-40E939969830}" type="presParOf" srcId="{3DDD01AA-0D53-C34C-B35A-0C6B438511ED}" destId="{56CFD179-F62D-AF47-9761-9F6D4C73B096}" srcOrd="1" destOrd="0" presId="urn:microsoft.com/office/officeart/2005/8/layout/default"/>
    <dgm:cxn modelId="{84598AE7-5685-8546-AE4C-B81B5CEFF17B}" type="presParOf" srcId="{3DDD01AA-0D53-C34C-B35A-0C6B438511ED}" destId="{7AFD7752-6213-6D43-8D60-8DDE0C2D1CC9}" srcOrd="2" destOrd="0" presId="urn:microsoft.com/office/officeart/2005/8/layout/default"/>
    <dgm:cxn modelId="{E3186D00-79F7-6242-B5BB-24C2260D1585}" type="presParOf" srcId="{3DDD01AA-0D53-C34C-B35A-0C6B438511ED}" destId="{34466B08-A83D-9B4E-B800-435635027A66}" srcOrd="3" destOrd="0" presId="urn:microsoft.com/office/officeart/2005/8/layout/default"/>
    <dgm:cxn modelId="{302E2F29-7E6C-E643-9B3D-99F528913EA0}" type="presParOf" srcId="{3DDD01AA-0D53-C34C-B35A-0C6B438511ED}" destId="{45A075E3-4D70-6441-A67C-10F02ED5EEB2}" srcOrd="4" destOrd="0" presId="urn:microsoft.com/office/officeart/2005/8/layout/default"/>
    <dgm:cxn modelId="{359DCC21-A0B8-7345-82C2-98F0EB106BE0}" type="presParOf" srcId="{3DDD01AA-0D53-C34C-B35A-0C6B438511ED}" destId="{B762B1E7-4C96-5D4D-A104-5C702CDC6F15}" srcOrd="5" destOrd="0" presId="urn:microsoft.com/office/officeart/2005/8/layout/default"/>
    <dgm:cxn modelId="{0DC962B8-35FB-CC4B-BE84-ACCEBA0BBA46}" type="presParOf" srcId="{3DDD01AA-0D53-C34C-B35A-0C6B438511ED}" destId="{F69822FC-48CA-6F4A-9BC2-71D8E7BCCCE1}" srcOrd="6" destOrd="0" presId="urn:microsoft.com/office/officeart/2005/8/layout/default"/>
    <dgm:cxn modelId="{9A3A4D74-47B5-D54C-8500-9DBC3E5511A8}" type="presParOf" srcId="{3DDD01AA-0D53-C34C-B35A-0C6B438511ED}" destId="{8C9282D0-2596-0446-9660-221905CC4519}" srcOrd="7" destOrd="0" presId="urn:microsoft.com/office/officeart/2005/8/layout/default"/>
    <dgm:cxn modelId="{A89FFBA5-B28D-F24B-A36C-AC85F65FC8FD}" type="presParOf" srcId="{3DDD01AA-0D53-C34C-B35A-0C6B438511ED}" destId="{FE9046BA-3D75-FB44-84A8-9324837EF679}" srcOrd="8" destOrd="0" presId="urn:microsoft.com/office/officeart/2005/8/layout/default"/>
    <dgm:cxn modelId="{9082C4B0-502C-E64F-977E-234D54452D5B}" type="presParOf" srcId="{3DDD01AA-0D53-C34C-B35A-0C6B438511ED}" destId="{4AE59F25-185A-804E-B393-753097CFE9D1}" srcOrd="9" destOrd="0" presId="urn:microsoft.com/office/officeart/2005/8/layout/default"/>
    <dgm:cxn modelId="{4B34B174-50AD-034D-89F2-54C750CE3BAC}" type="presParOf" srcId="{3DDD01AA-0D53-C34C-B35A-0C6B438511ED}" destId="{26DFC1FC-994B-564C-B21D-167671C51D78}" srcOrd="10" destOrd="0" presId="urn:microsoft.com/office/officeart/2005/8/layout/default"/>
    <dgm:cxn modelId="{5A615412-EDAE-A944-B0C0-2B0C709381DA}" type="presParOf" srcId="{3DDD01AA-0D53-C34C-B35A-0C6B438511ED}" destId="{AE96735B-41D4-F746-BA2D-185CE0815C08}" srcOrd="11" destOrd="0" presId="urn:microsoft.com/office/officeart/2005/8/layout/default"/>
    <dgm:cxn modelId="{2337B54F-BC0E-A143-B71C-93A1A051B4F1}" type="presParOf" srcId="{3DDD01AA-0D53-C34C-B35A-0C6B438511ED}" destId="{C7779A3E-4610-5A49-BBD8-472DB499CD4B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A9F6FF-8704-434A-82E8-338C702FC9D6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8F2DB71-5946-410E-9091-640BD8265A79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What is AdaBoost?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E2158CC-173C-4CDB-AEBA-0F7CE6D5EAD7}" type="parTrans" cxnId="{A770577B-5511-42A7-BDD6-D12B0CC7E6DB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5CA0E27D-74FB-4AE1-ADA7-F65E153B3248}" type="sibTrans" cxnId="{A770577B-5511-42A7-BDD6-D12B0CC7E6DB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0D356ECF-C6E9-4E5F-B1AE-D7B516154332}">
      <dgm:prSet/>
      <dgm:spPr/>
      <dgm:t>
        <a:bodyPr/>
        <a:lstStyle/>
        <a:p>
          <a:r>
            <a:rPr kumimoji="1" lang="en-US" b="1">
              <a:latin typeface="NanumGothic" panose="020D0604000000000000" pitchFamily="34" charset="-127"/>
              <a:ea typeface="NanumGothic" panose="020D0604000000000000" pitchFamily="34" charset="-127"/>
            </a:rPr>
            <a:t>AdaBoost vs GBM</a:t>
          </a:r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F11AB575-80E0-49DB-8288-0252A9640B27}" type="parTrans" cxnId="{57EFC778-4F8F-44F2-A8DC-67C0074456A3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6FC6823-FE74-49CA-AF57-0E68B4F6B12A}" type="sibTrans" cxnId="{57EFC778-4F8F-44F2-A8DC-67C0074456A3}">
      <dgm:prSet/>
      <dgm:spPr/>
      <dgm:t>
        <a:bodyPr/>
        <a:lstStyle/>
        <a:p>
          <a:endParaRPr lang="en-US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C2F1F1C-9E90-7145-8F67-16406896BA9C}" type="pres">
      <dgm:prSet presAssocID="{21A9F6FF-8704-434A-82E8-338C702FC9D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5631A70-30EA-0B4A-9528-B09D5B9A8F70}" type="pres">
      <dgm:prSet presAssocID="{48F2DB71-5946-410E-9091-640BD8265A79}" presName="root" presStyleCnt="0"/>
      <dgm:spPr/>
    </dgm:pt>
    <dgm:pt modelId="{C36B5361-CAA8-0448-B456-90DC71B6C9F0}" type="pres">
      <dgm:prSet presAssocID="{48F2DB71-5946-410E-9091-640BD8265A79}" presName="rootComposite" presStyleCnt="0"/>
      <dgm:spPr/>
    </dgm:pt>
    <dgm:pt modelId="{54AA8F25-7840-CF43-8BC3-94FEFF692A15}" type="pres">
      <dgm:prSet presAssocID="{48F2DB71-5946-410E-9091-640BD8265A79}" presName="rootText" presStyleLbl="node1" presStyleIdx="0" presStyleCnt="2"/>
      <dgm:spPr/>
    </dgm:pt>
    <dgm:pt modelId="{1FA05CA0-48D6-A044-AA56-678C43B0CC81}" type="pres">
      <dgm:prSet presAssocID="{48F2DB71-5946-410E-9091-640BD8265A79}" presName="rootConnector" presStyleLbl="node1" presStyleIdx="0" presStyleCnt="2"/>
      <dgm:spPr/>
    </dgm:pt>
    <dgm:pt modelId="{58D7D4A3-EED4-E848-9F62-FF5C62DE91CD}" type="pres">
      <dgm:prSet presAssocID="{48F2DB71-5946-410E-9091-640BD8265A79}" presName="childShape" presStyleCnt="0"/>
      <dgm:spPr/>
    </dgm:pt>
    <dgm:pt modelId="{63A667D0-75BE-F24C-85CA-5418B9481F12}" type="pres">
      <dgm:prSet presAssocID="{0D356ECF-C6E9-4E5F-B1AE-D7B516154332}" presName="root" presStyleCnt="0"/>
      <dgm:spPr/>
    </dgm:pt>
    <dgm:pt modelId="{4C13CC7B-F89A-3849-A886-546F0460207D}" type="pres">
      <dgm:prSet presAssocID="{0D356ECF-C6E9-4E5F-B1AE-D7B516154332}" presName="rootComposite" presStyleCnt="0"/>
      <dgm:spPr/>
    </dgm:pt>
    <dgm:pt modelId="{3609C871-33CF-294A-A431-9B54C9AB39E2}" type="pres">
      <dgm:prSet presAssocID="{0D356ECF-C6E9-4E5F-B1AE-D7B516154332}" presName="rootText" presStyleLbl="node1" presStyleIdx="1" presStyleCnt="2"/>
      <dgm:spPr/>
    </dgm:pt>
    <dgm:pt modelId="{604D947A-27F2-CE4D-86E1-9EBC8B64AFD9}" type="pres">
      <dgm:prSet presAssocID="{0D356ECF-C6E9-4E5F-B1AE-D7B516154332}" presName="rootConnector" presStyleLbl="node1" presStyleIdx="1" presStyleCnt="2"/>
      <dgm:spPr/>
    </dgm:pt>
    <dgm:pt modelId="{8868C83B-DDCB-984C-8C0E-4925D7F01CA6}" type="pres">
      <dgm:prSet presAssocID="{0D356ECF-C6E9-4E5F-B1AE-D7B516154332}" presName="childShape" presStyleCnt="0"/>
      <dgm:spPr/>
    </dgm:pt>
  </dgm:ptLst>
  <dgm:cxnLst>
    <dgm:cxn modelId="{36B1AD03-E938-9444-B587-45012BEA1282}" type="presOf" srcId="{0D356ECF-C6E9-4E5F-B1AE-D7B516154332}" destId="{604D947A-27F2-CE4D-86E1-9EBC8B64AFD9}" srcOrd="1" destOrd="0" presId="urn:microsoft.com/office/officeart/2005/8/layout/hierarchy3"/>
    <dgm:cxn modelId="{FD51130F-049C-8E4E-9297-48BC0C75F0D1}" type="presOf" srcId="{0D356ECF-C6E9-4E5F-B1AE-D7B516154332}" destId="{3609C871-33CF-294A-A431-9B54C9AB39E2}" srcOrd="0" destOrd="0" presId="urn:microsoft.com/office/officeart/2005/8/layout/hierarchy3"/>
    <dgm:cxn modelId="{342A3520-8C08-A348-ADAE-77A6A9EA2649}" type="presOf" srcId="{48F2DB71-5946-410E-9091-640BD8265A79}" destId="{1FA05CA0-48D6-A044-AA56-678C43B0CC81}" srcOrd="1" destOrd="0" presId="urn:microsoft.com/office/officeart/2005/8/layout/hierarchy3"/>
    <dgm:cxn modelId="{57EFC778-4F8F-44F2-A8DC-67C0074456A3}" srcId="{21A9F6FF-8704-434A-82E8-338C702FC9D6}" destId="{0D356ECF-C6E9-4E5F-B1AE-D7B516154332}" srcOrd="1" destOrd="0" parTransId="{F11AB575-80E0-49DB-8288-0252A9640B27}" sibTransId="{46FC6823-FE74-49CA-AF57-0E68B4F6B12A}"/>
    <dgm:cxn modelId="{A770577B-5511-42A7-BDD6-D12B0CC7E6DB}" srcId="{21A9F6FF-8704-434A-82E8-338C702FC9D6}" destId="{48F2DB71-5946-410E-9091-640BD8265A79}" srcOrd="0" destOrd="0" parTransId="{4E2158CC-173C-4CDB-AEBA-0F7CE6D5EAD7}" sibTransId="{5CA0E27D-74FB-4AE1-ADA7-F65E153B3248}"/>
    <dgm:cxn modelId="{1CA8B39F-E57A-FC46-B2A0-90111ACD6334}" type="presOf" srcId="{48F2DB71-5946-410E-9091-640BD8265A79}" destId="{54AA8F25-7840-CF43-8BC3-94FEFF692A15}" srcOrd="0" destOrd="0" presId="urn:microsoft.com/office/officeart/2005/8/layout/hierarchy3"/>
    <dgm:cxn modelId="{564022E9-FD6F-5641-A0B5-B4DBAE4D4D37}" type="presOf" srcId="{21A9F6FF-8704-434A-82E8-338C702FC9D6}" destId="{9C2F1F1C-9E90-7145-8F67-16406896BA9C}" srcOrd="0" destOrd="0" presId="urn:microsoft.com/office/officeart/2005/8/layout/hierarchy3"/>
    <dgm:cxn modelId="{3AB89F02-AE68-164C-8FD6-F472A04DE36D}" type="presParOf" srcId="{9C2F1F1C-9E90-7145-8F67-16406896BA9C}" destId="{55631A70-30EA-0B4A-9528-B09D5B9A8F70}" srcOrd="0" destOrd="0" presId="urn:microsoft.com/office/officeart/2005/8/layout/hierarchy3"/>
    <dgm:cxn modelId="{B7FFEA1D-FC42-F64A-874F-35F019860AD6}" type="presParOf" srcId="{55631A70-30EA-0B4A-9528-B09D5B9A8F70}" destId="{C36B5361-CAA8-0448-B456-90DC71B6C9F0}" srcOrd="0" destOrd="0" presId="urn:microsoft.com/office/officeart/2005/8/layout/hierarchy3"/>
    <dgm:cxn modelId="{38343847-EF93-E24A-AA4E-01D4733EC467}" type="presParOf" srcId="{C36B5361-CAA8-0448-B456-90DC71B6C9F0}" destId="{54AA8F25-7840-CF43-8BC3-94FEFF692A15}" srcOrd="0" destOrd="0" presId="urn:microsoft.com/office/officeart/2005/8/layout/hierarchy3"/>
    <dgm:cxn modelId="{59E84E22-5695-D54C-B75F-73BCECBC07C5}" type="presParOf" srcId="{C36B5361-CAA8-0448-B456-90DC71B6C9F0}" destId="{1FA05CA0-48D6-A044-AA56-678C43B0CC81}" srcOrd="1" destOrd="0" presId="urn:microsoft.com/office/officeart/2005/8/layout/hierarchy3"/>
    <dgm:cxn modelId="{84505112-DBB4-C544-B692-2827061020DD}" type="presParOf" srcId="{55631A70-30EA-0B4A-9528-B09D5B9A8F70}" destId="{58D7D4A3-EED4-E848-9F62-FF5C62DE91CD}" srcOrd="1" destOrd="0" presId="urn:microsoft.com/office/officeart/2005/8/layout/hierarchy3"/>
    <dgm:cxn modelId="{7B48C105-8C47-2E47-B804-FAC9E1202444}" type="presParOf" srcId="{9C2F1F1C-9E90-7145-8F67-16406896BA9C}" destId="{63A667D0-75BE-F24C-85CA-5418B9481F12}" srcOrd="1" destOrd="0" presId="urn:microsoft.com/office/officeart/2005/8/layout/hierarchy3"/>
    <dgm:cxn modelId="{078BBB0F-FFAB-1145-A49D-CE513B8D67AC}" type="presParOf" srcId="{63A667D0-75BE-F24C-85CA-5418B9481F12}" destId="{4C13CC7B-F89A-3849-A886-546F0460207D}" srcOrd="0" destOrd="0" presId="urn:microsoft.com/office/officeart/2005/8/layout/hierarchy3"/>
    <dgm:cxn modelId="{9E699850-1303-8C47-ADCD-B6C87287ACE8}" type="presParOf" srcId="{4C13CC7B-F89A-3849-A886-546F0460207D}" destId="{3609C871-33CF-294A-A431-9B54C9AB39E2}" srcOrd="0" destOrd="0" presId="urn:microsoft.com/office/officeart/2005/8/layout/hierarchy3"/>
    <dgm:cxn modelId="{617829CA-8F1C-574D-A6C3-6C1B626FBFB2}" type="presParOf" srcId="{4C13CC7B-F89A-3849-A886-546F0460207D}" destId="{604D947A-27F2-CE4D-86E1-9EBC8B64AFD9}" srcOrd="1" destOrd="0" presId="urn:microsoft.com/office/officeart/2005/8/layout/hierarchy3"/>
    <dgm:cxn modelId="{CEDE108E-BAAD-CD45-A063-FD3B0DD82148}" type="presParOf" srcId="{63A667D0-75BE-F24C-85CA-5418B9481F12}" destId="{8868C83B-DDCB-984C-8C0E-4925D7F01CA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F973BD-57C2-4F92-B830-AABDC34F314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CCD3B55-EC7D-4814-8854-1CAAACD5DF26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Gradient Descent Algorithm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901EF0E1-72C3-4AFC-9113-267A7E77AF45}" type="parTrans" cxnId="{1D60840C-59EB-4028-BEB0-A048E90E0A88}">
      <dgm:prSet/>
      <dgm:spPr/>
      <dgm:t>
        <a:bodyPr/>
        <a:lstStyle/>
        <a:p>
          <a:endParaRPr lang="en-US"/>
        </a:p>
      </dgm:t>
    </dgm:pt>
    <dgm:pt modelId="{4F6ABF8E-E453-46FD-94B1-6DC2D353C278}" type="sibTrans" cxnId="{1D60840C-59EB-4028-BEB0-A048E90E0A88}">
      <dgm:prSet/>
      <dgm:spPr/>
      <dgm:t>
        <a:bodyPr/>
        <a:lstStyle/>
        <a:p>
          <a:endParaRPr lang="en-US"/>
        </a:p>
      </dgm:t>
    </dgm:pt>
    <dgm:pt modelId="{9070D107-57F3-4EBC-803A-6A3D664D6EBB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What is GBM?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666FBDF9-7FEC-404B-843C-733CA3693C48}" type="parTrans" cxnId="{C411E4CB-97AB-4D79-BED1-D1BE8F37BB24}">
      <dgm:prSet/>
      <dgm:spPr/>
      <dgm:t>
        <a:bodyPr/>
        <a:lstStyle/>
        <a:p>
          <a:endParaRPr lang="en-US"/>
        </a:p>
      </dgm:t>
    </dgm:pt>
    <dgm:pt modelId="{6F1748F0-69C2-4007-97B4-BBD5F6CB6376}" type="sibTrans" cxnId="{C411E4CB-97AB-4D79-BED1-D1BE8F37BB24}">
      <dgm:prSet/>
      <dgm:spPr/>
      <dgm:t>
        <a:bodyPr/>
        <a:lstStyle/>
        <a:p>
          <a:endParaRPr lang="en-US"/>
        </a:p>
      </dgm:t>
    </dgm:pt>
    <dgm:pt modelId="{BCC18221-7CB2-4E60-9BC7-22CABBB78735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GBM for Classification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4D77391F-7567-433C-B1BD-5E74EABA9770}" type="parTrans" cxnId="{5B7B6628-C70B-4FF3-997C-E40126893C4D}">
      <dgm:prSet/>
      <dgm:spPr/>
      <dgm:t>
        <a:bodyPr/>
        <a:lstStyle/>
        <a:p>
          <a:endParaRPr lang="en-US"/>
        </a:p>
      </dgm:t>
    </dgm:pt>
    <dgm:pt modelId="{9B9DE28B-15E9-4CE8-9E79-09666A4898CE}" type="sibTrans" cxnId="{5B7B6628-C70B-4FF3-997C-E40126893C4D}">
      <dgm:prSet/>
      <dgm:spPr/>
      <dgm:t>
        <a:bodyPr/>
        <a:lstStyle/>
        <a:p>
          <a:endParaRPr lang="en-US"/>
        </a:p>
      </dgm:t>
    </dgm:pt>
    <dgm:pt modelId="{3BEAAA77-DA63-4308-9655-E5A8866C8929}">
      <dgm:prSet/>
      <dgm:spPr/>
      <dgm:t>
        <a:bodyPr/>
        <a:lstStyle/>
        <a:p>
          <a:r>
            <a:rPr kumimoji="1" lang="en-US" b="1" dirty="0">
              <a:latin typeface="NanumGothic" panose="020D0604000000000000" pitchFamily="34" charset="-127"/>
              <a:ea typeface="NanumGothic" panose="020D0604000000000000" pitchFamily="34" charset="-127"/>
            </a:rPr>
            <a:t>Parameter of GBM</a:t>
          </a:r>
          <a:endParaRPr lang="en-US" dirty="0">
            <a:latin typeface="NanumGothic" panose="020D0604000000000000" pitchFamily="34" charset="-127"/>
            <a:ea typeface="NanumGothic" panose="020D0604000000000000" pitchFamily="34" charset="-127"/>
          </a:endParaRPr>
        </a:p>
      </dgm:t>
    </dgm:pt>
    <dgm:pt modelId="{E93DF8B9-853B-4661-BC05-3AD765A72925}" type="parTrans" cxnId="{A814BF80-E502-435B-B40D-7DD775BD0DCC}">
      <dgm:prSet/>
      <dgm:spPr/>
      <dgm:t>
        <a:bodyPr/>
        <a:lstStyle/>
        <a:p>
          <a:endParaRPr lang="en-US"/>
        </a:p>
      </dgm:t>
    </dgm:pt>
    <dgm:pt modelId="{9315904D-E7A9-4041-B5D7-70D844104285}" type="sibTrans" cxnId="{A814BF80-E502-435B-B40D-7DD775BD0DCC}">
      <dgm:prSet/>
      <dgm:spPr/>
      <dgm:t>
        <a:bodyPr/>
        <a:lstStyle/>
        <a:p>
          <a:endParaRPr lang="en-US"/>
        </a:p>
      </dgm:t>
    </dgm:pt>
    <dgm:pt modelId="{27590567-DB3A-3346-9430-699453F98438}" type="pres">
      <dgm:prSet presAssocID="{0CF973BD-57C2-4F92-B830-AABDC34F3145}" presName="Name0" presStyleCnt="0">
        <dgm:presLayoutVars>
          <dgm:dir/>
          <dgm:animLvl val="lvl"/>
          <dgm:resizeHandles val="exact"/>
        </dgm:presLayoutVars>
      </dgm:prSet>
      <dgm:spPr/>
    </dgm:pt>
    <dgm:pt modelId="{F1F42B58-EF28-9C4B-9360-6D27E2F6814E}" type="pres">
      <dgm:prSet presAssocID="{ACCD3B55-EC7D-4814-8854-1CAAACD5DF26}" presName="linNode" presStyleCnt="0"/>
      <dgm:spPr/>
    </dgm:pt>
    <dgm:pt modelId="{2A79B9AE-2FA1-7146-9A4A-43D014D8CD54}" type="pres">
      <dgm:prSet presAssocID="{ACCD3B55-EC7D-4814-8854-1CAAACD5DF2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FE60533-B614-1E4A-8D85-1118249C21F4}" type="pres">
      <dgm:prSet presAssocID="{4F6ABF8E-E453-46FD-94B1-6DC2D353C278}" presName="sp" presStyleCnt="0"/>
      <dgm:spPr/>
    </dgm:pt>
    <dgm:pt modelId="{EAF8982C-CD18-6E45-B435-62CE681A88EC}" type="pres">
      <dgm:prSet presAssocID="{9070D107-57F3-4EBC-803A-6A3D664D6EBB}" presName="linNode" presStyleCnt="0"/>
      <dgm:spPr/>
    </dgm:pt>
    <dgm:pt modelId="{AA1DA143-6F21-2E45-8DCC-49C50676FCC5}" type="pres">
      <dgm:prSet presAssocID="{9070D107-57F3-4EBC-803A-6A3D664D6EB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56F0B69-F2A0-0942-9354-A0B435691C32}" type="pres">
      <dgm:prSet presAssocID="{6F1748F0-69C2-4007-97B4-BBD5F6CB6376}" presName="sp" presStyleCnt="0"/>
      <dgm:spPr/>
    </dgm:pt>
    <dgm:pt modelId="{E54D3DEF-03C7-C14B-A00B-1EFF82E81A94}" type="pres">
      <dgm:prSet presAssocID="{BCC18221-7CB2-4E60-9BC7-22CABBB78735}" presName="linNode" presStyleCnt="0"/>
      <dgm:spPr/>
    </dgm:pt>
    <dgm:pt modelId="{99028D2E-4333-4942-B83B-028789F8AAE8}" type="pres">
      <dgm:prSet presAssocID="{BCC18221-7CB2-4E60-9BC7-22CABBB7873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622650E-4E9A-5948-9B43-CDBFCB4A6635}" type="pres">
      <dgm:prSet presAssocID="{9B9DE28B-15E9-4CE8-9E79-09666A4898CE}" presName="sp" presStyleCnt="0"/>
      <dgm:spPr/>
    </dgm:pt>
    <dgm:pt modelId="{0A5274CF-7DB6-4146-AADA-374DA136727E}" type="pres">
      <dgm:prSet presAssocID="{3BEAAA77-DA63-4308-9655-E5A8866C8929}" presName="linNode" presStyleCnt="0"/>
      <dgm:spPr/>
    </dgm:pt>
    <dgm:pt modelId="{162A8D02-6357-EA40-89E5-3F3AFEB556FE}" type="pres">
      <dgm:prSet presAssocID="{3BEAAA77-DA63-4308-9655-E5A8866C8929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26C0610B-E86E-9645-88A9-BA2182A62294}" type="presOf" srcId="{BCC18221-7CB2-4E60-9BC7-22CABBB78735}" destId="{99028D2E-4333-4942-B83B-028789F8AAE8}" srcOrd="0" destOrd="0" presId="urn:microsoft.com/office/officeart/2005/8/layout/vList5"/>
    <dgm:cxn modelId="{1D60840C-59EB-4028-BEB0-A048E90E0A88}" srcId="{0CF973BD-57C2-4F92-B830-AABDC34F3145}" destId="{ACCD3B55-EC7D-4814-8854-1CAAACD5DF26}" srcOrd="0" destOrd="0" parTransId="{901EF0E1-72C3-4AFC-9113-267A7E77AF45}" sibTransId="{4F6ABF8E-E453-46FD-94B1-6DC2D353C278}"/>
    <dgm:cxn modelId="{5746A50E-2D72-1D4A-925C-9CE44171ADD9}" type="presOf" srcId="{0CF973BD-57C2-4F92-B830-AABDC34F3145}" destId="{27590567-DB3A-3346-9430-699453F98438}" srcOrd="0" destOrd="0" presId="urn:microsoft.com/office/officeart/2005/8/layout/vList5"/>
    <dgm:cxn modelId="{5B7B6628-C70B-4FF3-997C-E40126893C4D}" srcId="{0CF973BD-57C2-4F92-B830-AABDC34F3145}" destId="{BCC18221-7CB2-4E60-9BC7-22CABBB78735}" srcOrd="2" destOrd="0" parTransId="{4D77391F-7567-433C-B1BD-5E74EABA9770}" sibTransId="{9B9DE28B-15E9-4CE8-9E79-09666A4898CE}"/>
    <dgm:cxn modelId="{B1CDB358-78A0-C545-9116-2E22B1B6DA0A}" type="presOf" srcId="{ACCD3B55-EC7D-4814-8854-1CAAACD5DF26}" destId="{2A79B9AE-2FA1-7146-9A4A-43D014D8CD54}" srcOrd="0" destOrd="0" presId="urn:microsoft.com/office/officeart/2005/8/layout/vList5"/>
    <dgm:cxn modelId="{A814BF80-E502-435B-B40D-7DD775BD0DCC}" srcId="{0CF973BD-57C2-4F92-B830-AABDC34F3145}" destId="{3BEAAA77-DA63-4308-9655-E5A8866C8929}" srcOrd="3" destOrd="0" parTransId="{E93DF8B9-853B-4661-BC05-3AD765A72925}" sibTransId="{9315904D-E7A9-4041-B5D7-70D844104285}"/>
    <dgm:cxn modelId="{F915C493-37C5-8746-A370-D9BA87FF2689}" type="presOf" srcId="{9070D107-57F3-4EBC-803A-6A3D664D6EBB}" destId="{AA1DA143-6F21-2E45-8DCC-49C50676FCC5}" srcOrd="0" destOrd="0" presId="urn:microsoft.com/office/officeart/2005/8/layout/vList5"/>
    <dgm:cxn modelId="{8947A4AD-0AE7-C54F-BC86-12D9D7FECE58}" type="presOf" srcId="{3BEAAA77-DA63-4308-9655-E5A8866C8929}" destId="{162A8D02-6357-EA40-89E5-3F3AFEB556FE}" srcOrd="0" destOrd="0" presId="urn:microsoft.com/office/officeart/2005/8/layout/vList5"/>
    <dgm:cxn modelId="{C411E4CB-97AB-4D79-BED1-D1BE8F37BB24}" srcId="{0CF973BD-57C2-4F92-B830-AABDC34F3145}" destId="{9070D107-57F3-4EBC-803A-6A3D664D6EBB}" srcOrd="1" destOrd="0" parTransId="{666FBDF9-7FEC-404B-843C-733CA3693C48}" sibTransId="{6F1748F0-69C2-4007-97B4-BBD5F6CB6376}"/>
    <dgm:cxn modelId="{D70C4009-96DE-8D40-9295-951690519BFD}" type="presParOf" srcId="{27590567-DB3A-3346-9430-699453F98438}" destId="{F1F42B58-EF28-9C4B-9360-6D27E2F6814E}" srcOrd="0" destOrd="0" presId="urn:microsoft.com/office/officeart/2005/8/layout/vList5"/>
    <dgm:cxn modelId="{DB9E5337-A7AB-5C4D-9045-8D33DF403086}" type="presParOf" srcId="{F1F42B58-EF28-9C4B-9360-6D27E2F6814E}" destId="{2A79B9AE-2FA1-7146-9A4A-43D014D8CD54}" srcOrd="0" destOrd="0" presId="urn:microsoft.com/office/officeart/2005/8/layout/vList5"/>
    <dgm:cxn modelId="{2494D7A2-70D9-5845-9BAA-F2FC62AD856B}" type="presParOf" srcId="{27590567-DB3A-3346-9430-699453F98438}" destId="{FFE60533-B614-1E4A-8D85-1118249C21F4}" srcOrd="1" destOrd="0" presId="urn:microsoft.com/office/officeart/2005/8/layout/vList5"/>
    <dgm:cxn modelId="{9B5C1F3C-581A-7845-A5E8-2C1AEB154BEF}" type="presParOf" srcId="{27590567-DB3A-3346-9430-699453F98438}" destId="{EAF8982C-CD18-6E45-B435-62CE681A88EC}" srcOrd="2" destOrd="0" presId="urn:microsoft.com/office/officeart/2005/8/layout/vList5"/>
    <dgm:cxn modelId="{E99FEFCF-2581-7347-B25E-98761CBBF164}" type="presParOf" srcId="{EAF8982C-CD18-6E45-B435-62CE681A88EC}" destId="{AA1DA143-6F21-2E45-8DCC-49C50676FCC5}" srcOrd="0" destOrd="0" presId="urn:microsoft.com/office/officeart/2005/8/layout/vList5"/>
    <dgm:cxn modelId="{8B967B76-E9D3-9648-AC3A-FD94B48CDCCF}" type="presParOf" srcId="{27590567-DB3A-3346-9430-699453F98438}" destId="{F56F0B69-F2A0-0942-9354-A0B435691C32}" srcOrd="3" destOrd="0" presId="urn:microsoft.com/office/officeart/2005/8/layout/vList5"/>
    <dgm:cxn modelId="{7F5E6DE8-E0BD-2149-8F46-8E5D7042056C}" type="presParOf" srcId="{27590567-DB3A-3346-9430-699453F98438}" destId="{E54D3DEF-03C7-C14B-A00B-1EFF82E81A94}" srcOrd="4" destOrd="0" presId="urn:microsoft.com/office/officeart/2005/8/layout/vList5"/>
    <dgm:cxn modelId="{B6183724-DE46-5940-9BC2-79A4E94D667C}" type="presParOf" srcId="{E54D3DEF-03C7-C14B-A00B-1EFF82E81A94}" destId="{99028D2E-4333-4942-B83B-028789F8AAE8}" srcOrd="0" destOrd="0" presId="urn:microsoft.com/office/officeart/2005/8/layout/vList5"/>
    <dgm:cxn modelId="{76464A76-507D-D842-9CD9-8EDFCD94E42F}" type="presParOf" srcId="{27590567-DB3A-3346-9430-699453F98438}" destId="{4622650E-4E9A-5948-9B43-CDBFCB4A6635}" srcOrd="5" destOrd="0" presId="urn:microsoft.com/office/officeart/2005/8/layout/vList5"/>
    <dgm:cxn modelId="{85F69964-9E2E-964F-AC11-A0E8D510415C}" type="presParOf" srcId="{27590567-DB3A-3346-9430-699453F98438}" destId="{0A5274CF-7DB6-4146-AADA-374DA136727E}" srcOrd="6" destOrd="0" presId="urn:microsoft.com/office/officeart/2005/8/layout/vList5"/>
    <dgm:cxn modelId="{EA78F289-7853-A84C-9502-5CA8B4F12CB6}" type="presParOf" srcId="{0A5274CF-7DB6-4146-AADA-374DA136727E}" destId="{162A8D02-6357-EA40-89E5-3F3AFEB556F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375C63-EB17-2849-9C02-B207C6CE2433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800000"/>
          </a:camera>
          <a:lightRig rig="threePt" dir="t"/>
        </a:scene3d>
      </dgm:spPr>
      <dgm:t>
        <a:bodyPr/>
        <a:lstStyle/>
        <a:p>
          <a:pPr latinLnBrk="1"/>
          <a:endParaRPr lang="ko-KR" altLang="en-US"/>
        </a:p>
      </dgm:t>
    </dgm:pt>
    <dgm:pt modelId="{417AEB87-428A-9D4B-8AF0-526C5B19D97A}">
      <dgm:prSet phldrT="[텍스트]"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/>
            <a:t>Parallelization</a:t>
          </a:r>
          <a:endParaRPr lang="ko-KR" altLang="en-US"/>
        </a:p>
      </dgm:t>
    </dgm:pt>
    <dgm:pt modelId="{A779186D-737F-FC40-B0D2-5C8D20C67B59}" type="parTrans" cxnId="{6FC6B8F4-FE84-7F4A-A7F9-57803E84F6E8}">
      <dgm:prSet/>
      <dgm:spPr/>
      <dgm:t>
        <a:bodyPr/>
        <a:lstStyle/>
        <a:p>
          <a:pPr latinLnBrk="1"/>
          <a:endParaRPr lang="ko-KR" altLang="en-US"/>
        </a:p>
      </dgm:t>
    </dgm:pt>
    <dgm:pt modelId="{D4B69AA0-0E64-DD45-ABD9-15D8CFBEAA60}" type="sibTrans" cxnId="{6FC6B8F4-FE84-7F4A-A7F9-57803E84F6E8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BCBFB67-8E4C-D441-8952-3A4176EBFC1C}">
      <dgm:prSet phldrT="[텍스트]"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/>
            <a:t>Sparsity</a:t>
          </a:r>
        </a:p>
        <a:p>
          <a:pPr latinLnBrk="1"/>
          <a:r>
            <a:rPr lang="en-US" altLang="ko-KR"/>
            <a:t>Awareness</a:t>
          </a:r>
          <a:endParaRPr lang="ko-KR" altLang="en-US"/>
        </a:p>
      </dgm:t>
    </dgm:pt>
    <dgm:pt modelId="{16F7CB47-BF35-9E4B-80E0-5F0E301C149E}" type="parTrans" cxnId="{0376FCEA-4CB1-C348-9FDC-32D4DBD7CD5E}">
      <dgm:prSet/>
      <dgm:spPr/>
      <dgm:t>
        <a:bodyPr/>
        <a:lstStyle/>
        <a:p>
          <a:pPr latinLnBrk="1"/>
          <a:endParaRPr lang="ko-KR" altLang="en-US"/>
        </a:p>
      </dgm:t>
    </dgm:pt>
    <dgm:pt modelId="{84F05DE1-05E4-C943-9F48-F0754B34342E}" type="sibTrans" cxnId="{0376FCEA-4CB1-C348-9FDC-32D4DBD7CD5E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6E3D44E-8DE6-4C48-9F90-46A21A3FB83F}">
      <dgm:prSet phldrT="[텍스트]"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/>
            <a:t>regularization</a:t>
          </a:r>
          <a:endParaRPr lang="ko-KR" altLang="en-US"/>
        </a:p>
      </dgm:t>
    </dgm:pt>
    <dgm:pt modelId="{314B9C3B-83E8-E948-9D91-86A8F3D0D988}" type="parTrans" cxnId="{960F261C-27DE-2F45-94C8-D2DE023C33A7}">
      <dgm:prSet/>
      <dgm:spPr/>
      <dgm:t>
        <a:bodyPr/>
        <a:lstStyle/>
        <a:p>
          <a:pPr latinLnBrk="1"/>
          <a:endParaRPr lang="ko-KR" altLang="en-US"/>
        </a:p>
      </dgm:t>
    </dgm:pt>
    <dgm:pt modelId="{DF506335-ECDD-C14D-8287-28F2F35E966F}" type="sibTrans" cxnId="{960F261C-27DE-2F45-94C8-D2DE023C33A7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CE143F0-F401-2C4C-924C-2253909AECBD}">
      <dgm:prSet phldrT="[텍스트]"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/>
            <a:t>Weighted Quantile</a:t>
          </a:r>
        </a:p>
        <a:p>
          <a:pPr latinLnBrk="1"/>
          <a:r>
            <a:rPr lang="en-US" altLang="ko-KR"/>
            <a:t>Sketch</a:t>
          </a:r>
          <a:endParaRPr lang="ko-KR" altLang="en-US"/>
        </a:p>
      </dgm:t>
    </dgm:pt>
    <dgm:pt modelId="{6EB94E1B-FD23-824E-9512-86A87B881BFD}" type="parTrans" cxnId="{5DDC4897-FE53-1044-9CF0-487DF144369D}">
      <dgm:prSet/>
      <dgm:spPr/>
      <dgm:t>
        <a:bodyPr/>
        <a:lstStyle/>
        <a:p>
          <a:pPr latinLnBrk="1"/>
          <a:endParaRPr lang="ko-KR" altLang="en-US"/>
        </a:p>
      </dgm:t>
    </dgm:pt>
    <dgm:pt modelId="{19AEDA6A-4410-BC41-A000-ED5F05D12AF9}" type="sibTrans" cxnId="{5DDC4897-FE53-1044-9CF0-487DF144369D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EAC12C9-0D0F-8449-A8B0-1A9D16A40388}">
      <dgm:prSet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/>
            <a:t>Hardware Optimization</a:t>
          </a:r>
          <a:endParaRPr lang="ko-KR" altLang="en-US"/>
        </a:p>
      </dgm:t>
    </dgm:pt>
    <dgm:pt modelId="{FB59EC16-2695-1341-BC71-94F4F812B139}" type="parTrans" cxnId="{CD763B0C-4A21-764F-8C59-A5D77D1408AA}">
      <dgm:prSet/>
      <dgm:spPr/>
      <dgm:t>
        <a:bodyPr/>
        <a:lstStyle/>
        <a:p>
          <a:pPr latinLnBrk="1"/>
          <a:endParaRPr lang="ko-KR" altLang="en-US"/>
        </a:p>
      </dgm:t>
    </dgm:pt>
    <dgm:pt modelId="{897F4070-031A-8246-AD36-C6F2E42442BC}" type="sibTrans" cxnId="{CD763B0C-4A21-764F-8C59-A5D77D1408AA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8BB32B2-773B-C34F-86B2-95935376429C}">
      <dgm:prSet/>
      <dgm:spPr>
        <a:solidFill>
          <a:srgbClr val="29323C"/>
        </a:solidFill>
      </dgm:spPr>
      <dgm:t>
        <a:bodyPr/>
        <a:lstStyle/>
        <a:p>
          <a:pPr latinLnBrk="1"/>
          <a:r>
            <a:rPr lang="en-US" altLang="ko-KR"/>
            <a:t>Tree Pruning</a:t>
          </a:r>
          <a:endParaRPr lang="ko-KR" altLang="en-US"/>
        </a:p>
      </dgm:t>
    </dgm:pt>
    <dgm:pt modelId="{7C3D36E0-1A4A-FE41-A565-E3E0E3A5572F}" type="parTrans" cxnId="{9753FE21-0433-EA4E-8BEA-BEDDDEC9AAF5}">
      <dgm:prSet/>
      <dgm:spPr/>
      <dgm:t>
        <a:bodyPr/>
        <a:lstStyle/>
        <a:p>
          <a:pPr latinLnBrk="1"/>
          <a:endParaRPr lang="ko-KR" altLang="en-US"/>
        </a:p>
      </dgm:t>
    </dgm:pt>
    <dgm:pt modelId="{BE999235-52FD-324B-95C5-A937640B63D2}" type="sibTrans" cxnId="{9753FE21-0433-EA4E-8BEA-BEDDDEC9AAF5}">
      <dgm:prSet/>
      <dgm:spPr>
        <a:ln w="12700">
          <a:solidFill>
            <a:srgbClr val="7C818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F058C89-F881-C043-9A78-8436E8246899}" type="pres">
      <dgm:prSet presAssocID="{A6375C63-EB17-2849-9C02-B207C6CE2433}" presName="cycle" presStyleCnt="0">
        <dgm:presLayoutVars>
          <dgm:dir/>
          <dgm:resizeHandles val="exact"/>
        </dgm:presLayoutVars>
      </dgm:prSet>
      <dgm:spPr/>
    </dgm:pt>
    <dgm:pt modelId="{62892E29-4920-C44C-B567-D45085249145}" type="pres">
      <dgm:prSet presAssocID="{417AEB87-428A-9D4B-8AF0-526C5B19D97A}" presName="node" presStyleLbl="node1" presStyleIdx="0" presStyleCnt="6">
        <dgm:presLayoutVars>
          <dgm:bulletEnabled val="1"/>
        </dgm:presLayoutVars>
      </dgm:prSet>
      <dgm:spPr/>
    </dgm:pt>
    <dgm:pt modelId="{6AF5BF3E-3156-EE46-AEB1-80AFD8366103}" type="pres">
      <dgm:prSet presAssocID="{417AEB87-428A-9D4B-8AF0-526C5B19D97A}" presName="spNode" presStyleCnt="0"/>
      <dgm:spPr/>
    </dgm:pt>
    <dgm:pt modelId="{BC2AFF24-3603-0944-A2D8-60D6D251ECBF}" type="pres">
      <dgm:prSet presAssocID="{D4B69AA0-0E64-DD45-ABD9-15D8CFBEAA60}" presName="sibTrans" presStyleLbl="sibTrans1D1" presStyleIdx="0" presStyleCnt="6"/>
      <dgm:spPr/>
    </dgm:pt>
    <dgm:pt modelId="{50A20031-BC1A-2942-A162-01F41AC2F6CE}" type="pres">
      <dgm:prSet presAssocID="{0BCBFB67-8E4C-D441-8952-3A4176EBFC1C}" presName="node" presStyleLbl="node1" presStyleIdx="1" presStyleCnt="6">
        <dgm:presLayoutVars>
          <dgm:bulletEnabled val="1"/>
        </dgm:presLayoutVars>
      </dgm:prSet>
      <dgm:spPr/>
    </dgm:pt>
    <dgm:pt modelId="{457A0851-A0A5-F54D-955E-494437752371}" type="pres">
      <dgm:prSet presAssocID="{0BCBFB67-8E4C-D441-8952-3A4176EBFC1C}" presName="spNode" presStyleCnt="0"/>
      <dgm:spPr/>
    </dgm:pt>
    <dgm:pt modelId="{00BDCE99-C5A2-0A4F-AD23-06883325CD1C}" type="pres">
      <dgm:prSet presAssocID="{84F05DE1-05E4-C943-9F48-F0754B34342E}" presName="sibTrans" presStyleLbl="sibTrans1D1" presStyleIdx="1" presStyleCnt="6"/>
      <dgm:spPr/>
    </dgm:pt>
    <dgm:pt modelId="{1DF48844-8063-0245-82BB-74E871194DBB}" type="pres">
      <dgm:prSet presAssocID="{36E3D44E-8DE6-4C48-9F90-46A21A3FB83F}" presName="node" presStyleLbl="node1" presStyleIdx="2" presStyleCnt="6">
        <dgm:presLayoutVars>
          <dgm:bulletEnabled val="1"/>
        </dgm:presLayoutVars>
      </dgm:prSet>
      <dgm:spPr/>
    </dgm:pt>
    <dgm:pt modelId="{C148F8B7-608E-D54C-BEE2-7A6B3ED88AD8}" type="pres">
      <dgm:prSet presAssocID="{36E3D44E-8DE6-4C48-9F90-46A21A3FB83F}" presName="spNode" presStyleCnt="0"/>
      <dgm:spPr/>
    </dgm:pt>
    <dgm:pt modelId="{D475C1D1-54D2-2C4E-8988-A2A79B0331DD}" type="pres">
      <dgm:prSet presAssocID="{DF506335-ECDD-C14D-8287-28F2F35E966F}" presName="sibTrans" presStyleLbl="sibTrans1D1" presStyleIdx="2" presStyleCnt="6"/>
      <dgm:spPr/>
    </dgm:pt>
    <dgm:pt modelId="{F6DBAE1A-8786-BB4C-8058-6D34561B475D}" type="pres">
      <dgm:prSet presAssocID="{ECE143F0-F401-2C4C-924C-2253909AECBD}" presName="node" presStyleLbl="node1" presStyleIdx="3" presStyleCnt="6">
        <dgm:presLayoutVars>
          <dgm:bulletEnabled val="1"/>
        </dgm:presLayoutVars>
      </dgm:prSet>
      <dgm:spPr/>
    </dgm:pt>
    <dgm:pt modelId="{1179D611-0D2E-2648-8057-D8D79BA8817B}" type="pres">
      <dgm:prSet presAssocID="{ECE143F0-F401-2C4C-924C-2253909AECBD}" presName="spNode" presStyleCnt="0"/>
      <dgm:spPr/>
    </dgm:pt>
    <dgm:pt modelId="{41915B73-1F6E-6443-8150-020AD6257A70}" type="pres">
      <dgm:prSet presAssocID="{19AEDA6A-4410-BC41-A000-ED5F05D12AF9}" presName="sibTrans" presStyleLbl="sibTrans1D1" presStyleIdx="3" presStyleCnt="6"/>
      <dgm:spPr/>
    </dgm:pt>
    <dgm:pt modelId="{0796C877-3A3A-044F-8CC6-4378E152523C}" type="pres">
      <dgm:prSet presAssocID="{AEAC12C9-0D0F-8449-A8B0-1A9D16A40388}" presName="node" presStyleLbl="node1" presStyleIdx="4" presStyleCnt="6">
        <dgm:presLayoutVars>
          <dgm:bulletEnabled val="1"/>
        </dgm:presLayoutVars>
      </dgm:prSet>
      <dgm:spPr/>
    </dgm:pt>
    <dgm:pt modelId="{6E9D1CE7-80A6-804B-8175-ECC91AC1D174}" type="pres">
      <dgm:prSet presAssocID="{AEAC12C9-0D0F-8449-A8B0-1A9D16A40388}" presName="spNode" presStyleCnt="0"/>
      <dgm:spPr/>
    </dgm:pt>
    <dgm:pt modelId="{025AC190-F456-E84F-B1EC-A6088E5649FB}" type="pres">
      <dgm:prSet presAssocID="{897F4070-031A-8246-AD36-C6F2E42442BC}" presName="sibTrans" presStyleLbl="sibTrans1D1" presStyleIdx="4" presStyleCnt="6"/>
      <dgm:spPr/>
    </dgm:pt>
    <dgm:pt modelId="{8AACAD4E-260F-1D49-9343-D70527739912}" type="pres">
      <dgm:prSet presAssocID="{D8BB32B2-773B-C34F-86B2-95935376429C}" presName="node" presStyleLbl="node1" presStyleIdx="5" presStyleCnt="6">
        <dgm:presLayoutVars>
          <dgm:bulletEnabled val="1"/>
        </dgm:presLayoutVars>
      </dgm:prSet>
      <dgm:spPr/>
    </dgm:pt>
    <dgm:pt modelId="{AFBCC704-2445-8E47-9F44-AEA99402700A}" type="pres">
      <dgm:prSet presAssocID="{D8BB32B2-773B-C34F-86B2-95935376429C}" presName="spNode" presStyleCnt="0"/>
      <dgm:spPr/>
    </dgm:pt>
    <dgm:pt modelId="{DE94BDB8-F3BE-BA4C-82E7-A9D8D1A6548F}" type="pres">
      <dgm:prSet presAssocID="{BE999235-52FD-324B-95C5-A937640B63D2}" presName="sibTrans" presStyleLbl="sibTrans1D1" presStyleIdx="5" presStyleCnt="6"/>
      <dgm:spPr/>
    </dgm:pt>
  </dgm:ptLst>
  <dgm:cxnLst>
    <dgm:cxn modelId="{CD763B0C-4A21-764F-8C59-A5D77D1408AA}" srcId="{A6375C63-EB17-2849-9C02-B207C6CE2433}" destId="{AEAC12C9-0D0F-8449-A8B0-1A9D16A40388}" srcOrd="4" destOrd="0" parTransId="{FB59EC16-2695-1341-BC71-94F4F812B139}" sibTransId="{897F4070-031A-8246-AD36-C6F2E42442BC}"/>
    <dgm:cxn modelId="{55CE610F-8B29-6F4B-8594-F5111E2D9624}" type="presOf" srcId="{A6375C63-EB17-2849-9C02-B207C6CE2433}" destId="{1F058C89-F881-C043-9A78-8436E8246899}" srcOrd="0" destOrd="0" presId="urn:microsoft.com/office/officeart/2005/8/layout/cycle6"/>
    <dgm:cxn modelId="{2CDF0F13-FDFB-6B40-8BB4-2ADBBE105BB3}" type="presOf" srcId="{AEAC12C9-0D0F-8449-A8B0-1A9D16A40388}" destId="{0796C877-3A3A-044F-8CC6-4378E152523C}" srcOrd="0" destOrd="0" presId="urn:microsoft.com/office/officeart/2005/8/layout/cycle6"/>
    <dgm:cxn modelId="{960F261C-27DE-2F45-94C8-D2DE023C33A7}" srcId="{A6375C63-EB17-2849-9C02-B207C6CE2433}" destId="{36E3D44E-8DE6-4C48-9F90-46A21A3FB83F}" srcOrd="2" destOrd="0" parTransId="{314B9C3B-83E8-E948-9D91-86A8F3D0D988}" sibTransId="{DF506335-ECDD-C14D-8287-28F2F35E966F}"/>
    <dgm:cxn modelId="{9753FE21-0433-EA4E-8BEA-BEDDDEC9AAF5}" srcId="{A6375C63-EB17-2849-9C02-B207C6CE2433}" destId="{D8BB32B2-773B-C34F-86B2-95935376429C}" srcOrd="5" destOrd="0" parTransId="{7C3D36E0-1A4A-FE41-A565-E3E0E3A5572F}" sibTransId="{BE999235-52FD-324B-95C5-A937640B63D2}"/>
    <dgm:cxn modelId="{04D5FF23-3F3B-E046-8FA7-967C7AA265C1}" type="presOf" srcId="{36E3D44E-8DE6-4C48-9F90-46A21A3FB83F}" destId="{1DF48844-8063-0245-82BB-74E871194DBB}" srcOrd="0" destOrd="0" presId="urn:microsoft.com/office/officeart/2005/8/layout/cycle6"/>
    <dgm:cxn modelId="{270A9836-1FF6-3545-89EF-EDBE3689A55C}" type="presOf" srcId="{DF506335-ECDD-C14D-8287-28F2F35E966F}" destId="{D475C1D1-54D2-2C4E-8988-A2A79B0331DD}" srcOrd="0" destOrd="0" presId="urn:microsoft.com/office/officeart/2005/8/layout/cycle6"/>
    <dgm:cxn modelId="{9F0BC53E-F5F9-E549-8D0C-FCE6D8721CBC}" type="presOf" srcId="{897F4070-031A-8246-AD36-C6F2E42442BC}" destId="{025AC190-F456-E84F-B1EC-A6088E5649FB}" srcOrd="0" destOrd="0" presId="urn:microsoft.com/office/officeart/2005/8/layout/cycle6"/>
    <dgm:cxn modelId="{D701EA56-2958-B249-95E9-423C1E6723B8}" type="presOf" srcId="{84F05DE1-05E4-C943-9F48-F0754B34342E}" destId="{00BDCE99-C5A2-0A4F-AD23-06883325CD1C}" srcOrd="0" destOrd="0" presId="urn:microsoft.com/office/officeart/2005/8/layout/cycle6"/>
    <dgm:cxn modelId="{09526C59-B754-2D43-9D7C-930CF208EFDF}" type="presOf" srcId="{0BCBFB67-8E4C-D441-8952-3A4176EBFC1C}" destId="{50A20031-BC1A-2942-A162-01F41AC2F6CE}" srcOrd="0" destOrd="0" presId="urn:microsoft.com/office/officeart/2005/8/layout/cycle6"/>
    <dgm:cxn modelId="{2EEB6591-34B9-EF44-9222-836F68345E84}" type="presOf" srcId="{D4B69AA0-0E64-DD45-ABD9-15D8CFBEAA60}" destId="{BC2AFF24-3603-0944-A2D8-60D6D251ECBF}" srcOrd="0" destOrd="0" presId="urn:microsoft.com/office/officeart/2005/8/layout/cycle6"/>
    <dgm:cxn modelId="{5DDC4897-FE53-1044-9CF0-487DF144369D}" srcId="{A6375C63-EB17-2849-9C02-B207C6CE2433}" destId="{ECE143F0-F401-2C4C-924C-2253909AECBD}" srcOrd="3" destOrd="0" parTransId="{6EB94E1B-FD23-824E-9512-86A87B881BFD}" sibTransId="{19AEDA6A-4410-BC41-A000-ED5F05D12AF9}"/>
    <dgm:cxn modelId="{C9D86FB0-9DF3-534E-8B40-325CAFADAEC5}" type="presOf" srcId="{D8BB32B2-773B-C34F-86B2-95935376429C}" destId="{8AACAD4E-260F-1D49-9343-D70527739912}" srcOrd="0" destOrd="0" presId="urn:microsoft.com/office/officeart/2005/8/layout/cycle6"/>
    <dgm:cxn modelId="{DCAC2EC7-F3AD-084B-9BE8-66525608EB58}" type="presOf" srcId="{BE999235-52FD-324B-95C5-A937640B63D2}" destId="{DE94BDB8-F3BE-BA4C-82E7-A9D8D1A6548F}" srcOrd="0" destOrd="0" presId="urn:microsoft.com/office/officeart/2005/8/layout/cycle6"/>
    <dgm:cxn modelId="{69EBE1E2-1EFD-E94E-8412-3A977FB475EA}" type="presOf" srcId="{417AEB87-428A-9D4B-8AF0-526C5B19D97A}" destId="{62892E29-4920-C44C-B567-D45085249145}" srcOrd="0" destOrd="0" presId="urn:microsoft.com/office/officeart/2005/8/layout/cycle6"/>
    <dgm:cxn modelId="{0376FCEA-4CB1-C348-9FDC-32D4DBD7CD5E}" srcId="{A6375C63-EB17-2849-9C02-B207C6CE2433}" destId="{0BCBFB67-8E4C-D441-8952-3A4176EBFC1C}" srcOrd="1" destOrd="0" parTransId="{16F7CB47-BF35-9E4B-80E0-5F0E301C149E}" sibTransId="{84F05DE1-05E4-C943-9F48-F0754B34342E}"/>
    <dgm:cxn modelId="{6FC6B8F4-FE84-7F4A-A7F9-57803E84F6E8}" srcId="{A6375C63-EB17-2849-9C02-B207C6CE2433}" destId="{417AEB87-428A-9D4B-8AF0-526C5B19D97A}" srcOrd="0" destOrd="0" parTransId="{A779186D-737F-FC40-B0D2-5C8D20C67B59}" sibTransId="{D4B69AA0-0E64-DD45-ABD9-15D8CFBEAA60}"/>
    <dgm:cxn modelId="{075E0AFF-D5DD-464C-8451-53D681BFB07B}" type="presOf" srcId="{19AEDA6A-4410-BC41-A000-ED5F05D12AF9}" destId="{41915B73-1F6E-6443-8150-020AD6257A70}" srcOrd="0" destOrd="0" presId="urn:microsoft.com/office/officeart/2005/8/layout/cycle6"/>
    <dgm:cxn modelId="{8870DDFF-35C1-9249-B719-60C2ACC30432}" type="presOf" srcId="{ECE143F0-F401-2C4C-924C-2253909AECBD}" destId="{F6DBAE1A-8786-BB4C-8058-6D34561B475D}" srcOrd="0" destOrd="0" presId="urn:microsoft.com/office/officeart/2005/8/layout/cycle6"/>
    <dgm:cxn modelId="{30814578-2964-504A-91D0-9CB0A3F460F0}" type="presParOf" srcId="{1F058C89-F881-C043-9A78-8436E8246899}" destId="{62892E29-4920-C44C-B567-D45085249145}" srcOrd="0" destOrd="0" presId="urn:microsoft.com/office/officeart/2005/8/layout/cycle6"/>
    <dgm:cxn modelId="{4178DA71-285D-044F-9C27-40AD77DB8240}" type="presParOf" srcId="{1F058C89-F881-C043-9A78-8436E8246899}" destId="{6AF5BF3E-3156-EE46-AEB1-80AFD8366103}" srcOrd="1" destOrd="0" presId="urn:microsoft.com/office/officeart/2005/8/layout/cycle6"/>
    <dgm:cxn modelId="{67F04BF0-F59F-774C-9718-0DBC534911ED}" type="presParOf" srcId="{1F058C89-F881-C043-9A78-8436E8246899}" destId="{BC2AFF24-3603-0944-A2D8-60D6D251ECBF}" srcOrd="2" destOrd="0" presId="urn:microsoft.com/office/officeart/2005/8/layout/cycle6"/>
    <dgm:cxn modelId="{3B121A05-1FDD-7649-8A3C-2892EBA43A0D}" type="presParOf" srcId="{1F058C89-F881-C043-9A78-8436E8246899}" destId="{50A20031-BC1A-2942-A162-01F41AC2F6CE}" srcOrd="3" destOrd="0" presId="urn:microsoft.com/office/officeart/2005/8/layout/cycle6"/>
    <dgm:cxn modelId="{471097CC-C0A1-F244-A8F4-B3BA4EDB57F4}" type="presParOf" srcId="{1F058C89-F881-C043-9A78-8436E8246899}" destId="{457A0851-A0A5-F54D-955E-494437752371}" srcOrd="4" destOrd="0" presId="urn:microsoft.com/office/officeart/2005/8/layout/cycle6"/>
    <dgm:cxn modelId="{0A0D0DC5-5C15-624E-99E0-18AC3480E01A}" type="presParOf" srcId="{1F058C89-F881-C043-9A78-8436E8246899}" destId="{00BDCE99-C5A2-0A4F-AD23-06883325CD1C}" srcOrd="5" destOrd="0" presId="urn:microsoft.com/office/officeart/2005/8/layout/cycle6"/>
    <dgm:cxn modelId="{F40F82A2-90A5-6F4A-9700-C8EE3398D4CF}" type="presParOf" srcId="{1F058C89-F881-C043-9A78-8436E8246899}" destId="{1DF48844-8063-0245-82BB-74E871194DBB}" srcOrd="6" destOrd="0" presId="urn:microsoft.com/office/officeart/2005/8/layout/cycle6"/>
    <dgm:cxn modelId="{8B958727-B9A6-4F43-AD9B-977D6D546831}" type="presParOf" srcId="{1F058C89-F881-C043-9A78-8436E8246899}" destId="{C148F8B7-608E-D54C-BEE2-7A6B3ED88AD8}" srcOrd="7" destOrd="0" presId="urn:microsoft.com/office/officeart/2005/8/layout/cycle6"/>
    <dgm:cxn modelId="{C57D56E1-44BC-9944-BC10-F5389C3DE24D}" type="presParOf" srcId="{1F058C89-F881-C043-9A78-8436E8246899}" destId="{D475C1D1-54D2-2C4E-8988-A2A79B0331DD}" srcOrd="8" destOrd="0" presId="urn:microsoft.com/office/officeart/2005/8/layout/cycle6"/>
    <dgm:cxn modelId="{83363F30-4123-0146-8B6A-66254B8BF8AC}" type="presParOf" srcId="{1F058C89-F881-C043-9A78-8436E8246899}" destId="{F6DBAE1A-8786-BB4C-8058-6D34561B475D}" srcOrd="9" destOrd="0" presId="urn:microsoft.com/office/officeart/2005/8/layout/cycle6"/>
    <dgm:cxn modelId="{E23435D5-DFCA-E548-B24F-B6E89D316840}" type="presParOf" srcId="{1F058C89-F881-C043-9A78-8436E8246899}" destId="{1179D611-0D2E-2648-8057-D8D79BA8817B}" srcOrd="10" destOrd="0" presId="urn:microsoft.com/office/officeart/2005/8/layout/cycle6"/>
    <dgm:cxn modelId="{822D1002-0707-3040-946A-4F8FB72ADF4D}" type="presParOf" srcId="{1F058C89-F881-C043-9A78-8436E8246899}" destId="{41915B73-1F6E-6443-8150-020AD6257A70}" srcOrd="11" destOrd="0" presId="urn:microsoft.com/office/officeart/2005/8/layout/cycle6"/>
    <dgm:cxn modelId="{0981EF13-8670-E94F-A245-6D406F75E38B}" type="presParOf" srcId="{1F058C89-F881-C043-9A78-8436E8246899}" destId="{0796C877-3A3A-044F-8CC6-4378E152523C}" srcOrd="12" destOrd="0" presId="urn:microsoft.com/office/officeart/2005/8/layout/cycle6"/>
    <dgm:cxn modelId="{99B69E54-86E6-7341-A00B-60C772B82ADC}" type="presParOf" srcId="{1F058C89-F881-C043-9A78-8436E8246899}" destId="{6E9D1CE7-80A6-804B-8175-ECC91AC1D174}" srcOrd="13" destOrd="0" presId="urn:microsoft.com/office/officeart/2005/8/layout/cycle6"/>
    <dgm:cxn modelId="{A66228B2-23EB-754D-BDC2-7C7A2603EEBB}" type="presParOf" srcId="{1F058C89-F881-C043-9A78-8436E8246899}" destId="{025AC190-F456-E84F-B1EC-A6088E5649FB}" srcOrd="14" destOrd="0" presId="urn:microsoft.com/office/officeart/2005/8/layout/cycle6"/>
    <dgm:cxn modelId="{BE4352DD-39A8-6142-8401-58FA0F113DB2}" type="presParOf" srcId="{1F058C89-F881-C043-9A78-8436E8246899}" destId="{8AACAD4E-260F-1D49-9343-D70527739912}" srcOrd="15" destOrd="0" presId="urn:microsoft.com/office/officeart/2005/8/layout/cycle6"/>
    <dgm:cxn modelId="{0D5AECEF-2030-4745-89CC-DCAB846E5B8A}" type="presParOf" srcId="{1F058C89-F881-C043-9A78-8436E8246899}" destId="{AFBCC704-2445-8E47-9F44-AEA99402700A}" srcOrd="16" destOrd="0" presId="urn:microsoft.com/office/officeart/2005/8/layout/cycle6"/>
    <dgm:cxn modelId="{889DBB81-492F-064D-B2FB-DC05D9C69DCF}" type="presParOf" srcId="{1F058C89-F881-C043-9A78-8436E8246899}" destId="{DE94BDB8-F3BE-BA4C-82E7-A9D8D1A6548F}" srcOrd="17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A6C6A-A87F-4CF2-9E4A-ED10A3032DCF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90610-E74C-4003-86FE-13E8E36E18CA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D5904-C44B-4B89-9203-6225D91F3DD0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Example of DACON</a:t>
          </a:r>
          <a:endParaRPr lang="en-US" sz="2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342800" y="3255669"/>
        <a:ext cx="3600000" cy="720000"/>
      </dsp:txXfrm>
    </dsp:sp>
    <dsp:sp modelId="{BCCC4DFB-A9D5-4520-B1C2-B8FF6BA7BF2B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79A22-9E63-4C4F-8536-C1B7CAED9EC5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CA4AA-D75D-443B-856A-0D5BD1830EAA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>
              <a:latin typeface="NanumGothic" panose="020D0604000000000000" pitchFamily="34" charset="-127"/>
              <a:ea typeface="NanumGothic" panose="020D0604000000000000" pitchFamily="34" charset="-127"/>
            </a:rPr>
            <a:t>Importance of data Preprocessing</a:t>
          </a:r>
          <a:endParaRPr lang="en-US" sz="20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5572800" y="3255669"/>
        <a:ext cx="360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5D229-2780-4FF0-A0FE-B93E257A8A0F}">
      <dsp:nvSpPr>
        <dsp:cNvPr id="0" name=""/>
        <dsp:cNvSpPr/>
      </dsp:nvSpPr>
      <dsp:spPr>
        <a:xfrm>
          <a:off x="620567" y="59212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C0251-721C-427B-A8D3-E3F50B769DA5}">
      <dsp:nvSpPr>
        <dsp:cNvPr id="0" name=""/>
        <dsp:cNvSpPr/>
      </dsp:nvSpPr>
      <dsp:spPr>
        <a:xfrm>
          <a:off x="1015443" y="987002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6B15A-4676-4DCD-8796-2393F634040A}">
      <dsp:nvSpPr>
        <dsp:cNvPr id="0" name=""/>
        <dsp:cNvSpPr/>
      </dsp:nvSpPr>
      <dsp:spPr>
        <a:xfrm>
          <a:off x="28255" y="302212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Data Analysis and Preprocessing</a:t>
          </a:r>
          <a:endParaRPr lang="en-US" sz="2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28255" y="3022128"/>
        <a:ext cx="3037500" cy="720000"/>
      </dsp:txXfrm>
    </dsp:sp>
    <dsp:sp modelId="{B39ACD24-41DA-4884-8628-0B6CE0F8A741}">
      <dsp:nvSpPr>
        <dsp:cNvPr id="0" name=""/>
        <dsp:cNvSpPr/>
      </dsp:nvSpPr>
      <dsp:spPr>
        <a:xfrm>
          <a:off x="4189630" y="59212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227E2-7A2E-449A-A71F-7B649EE925DF}">
      <dsp:nvSpPr>
        <dsp:cNvPr id="0" name=""/>
        <dsp:cNvSpPr/>
      </dsp:nvSpPr>
      <dsp:spPr>
        <a:xfrm>
          <a:off x="4584505" y="987002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8CE35-D066-4549-915A-1C124D7A0D4C}">
      <dsp:nvSpPr>
        <dsp:cNvPr id="0" name=""/>
        <dsp:cNvSpPr/>
      </dsp:nvSpPr>
      <dsp:spPr>
        <a:xfrm>
          <a:off x="3597318" y="302212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Modeling</a:t>
          </a:r>
          <a:endParaRPr lang="en-US" sz="2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597318" y="3022128"/>
        <a:ext cx="3037500" cy="720000"/>
      </dsp:txXfrm>
    </dsp:sp>
    <dsp:sp modelId="{1A824E27-4DD3-4C22-8B5E-E54DCE3648AC}">
      <dsp:nvSpPr>
        <dsp:cNvPr id="0" name=""/>
        <dsp:cNvSpPr/>
      </dsp:nvSpPr>
      <dsp:spPr>
        <a:xfrm>
          <a:off x="7758693" y="592127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B47949-0946-424E-BDE1-F53A3DFEB9AD}">
      <dsp:nvSpPr>
        <dsp:cNvPr id="0" name=""/>
        <dsp:cNvSpPr/>
      </dsp:nvSpPr>
      <dsp:spPr>
        <a:xfrm>
          <a:off x="8153568" y="987002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0FF13-42D3-4320-8A3F-2E5151CFAFC0}">
      <dsp:nvSpPr>
        <dsp:cNvPr id="0" name=""/>
        <dsp:cNvSpPr/>
      </dsp:nvSpPr>
      <dsp:spPr>
        <a:xfrm>
          <a:off x="7166380" y="302212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Evaluation</a:t>
          </a:r>
          <a:endParaRPr lang="en-US" sz="2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166380" y="3022128"/>
        <a:ext cx="303750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5994D-5949-7140-B735-5C30D11CA902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Regression</a:t>
          </a:r>
          <a:endParaRPr lang="en-US" sz="22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080" y="587032"/>
        <a:ext cx="2444055" cy="1466433"/>
      </dsp:txXfrm>
    </dsp:sp>
    <dsp:sp modelId="{593D0254-4A6F-1142-8620-2C352D04AA22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>
              <a:latin typeface="NanumGothic" panose="020D0604000000000000" pitchFamily="34" charset="-127"/>
              <a:ea typeface="NanumGothic" panose="020D0604000000000000" pitchFamily="34" charset="-127"/>
            </a:rPr>
            <a:t>Univariate Linear Regression</a:t>
          </a:r>
          <a:endParaRPr lang="en-US" sz="22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2691541" y="587032"/>
        <a:ext cx="2444055" cy="1466433"/>
      </dsp:txXfrm>
    </dsp:sp>
    <dsp:sp modelId="{14180E44-77BD-9F42-B943-0786FC609785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>
              <a:latin typeface="NanumGothic" panose="020D0604000000000000" pitchFamily="34" charset="-127"/>
              <a:ea typeface="NanumGothic" panose="020D0604000000000000" pitchFamily="34" charset="-127"/>
            </a:rPr>
            <a:t>Regression Metrics</a:t>
          </a:r>
          <a:endParaRPr lang="en-US" sz="22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5380002" y="587032"/>
        <a:ext cx="2444055" cy="1466433"/>
      </dsp:txXfrm>
    </dsp:sp>
    <dsp:sp modelId="{80D5A1DA-2711-F741-944D-65C9C6F04388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>
              <a:latin typeface="NanumGothic" panose="020D0604000000000000" pitchFamily="34" charset="-127"/>
              <a:ea typeface="NanumGothic" panose="020D0604000000000000" pitchFamily="34" charset="-127"/>
            </a:rPr>
            <a:t>Multivariate Linear Regression</a:t>
          </a:r>
          <a:endParaRPr lang="en-US" sz="22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8068463" y="587032"/>
        <a:ext cx="2444055" cy="1466433"/>
      </dsp:txXfrm>
    </dsp:sp>
    <dsp:sp modelId="{456EA509-B045-BE46-A230-699944C39ABF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>
              <a:latin typeface="NanumGothic" panose="020D0604000000000000" pitchFamily="34" charset="-127"/>
              <a:ea typeface="NanumGothic" panose="020D0604000000000000" pitchFamily="34" charset="-127"/>
            </a:rPr>
            <a:t>Multivariate Linear Regression Example</a:t>
          </a:r>
          <a:endParaRPr lang="en-US" sz="22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080" y="2297871"/>
        <a:ext cx="2444055" cy="1466433"/>
      </dsp:txXfrm>
    </dsp:sp>
    <dsp:sp modelId="{E8E9B1D9-0ADE-0E4B-A186-B802E643CBFD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>
              <a:latin typeface="NanumGothic" panose="020D0604000000000000" pitchFamily="34" charset="-127"/>
              <a:ea typeface="NanumGothic" panose="020D0604000000000000" pitchFamily="34" charset="-127"/>
            </a:rPr>
            <a:t>Trade-off between Bias and Variance</a:t>
          </a:r>
          <a:endParaRPr lang="en-US" sz="22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2691541" y="2297871"/>
        <a:ext cx="2444055" cy="1466433"/>
      </dsp:txXfrm>
    </dsp:sp>
    <dsp:sp modelId="{9B12CA38-1D8C-4749-BEA8-0AD37ECB1DAB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>
              <a:latin typeface="NanumGothic" panose="020D0604000000000000" pitchFamily="34" charset="-127"/>
              <a:ea typeface="NanumGothic" panose="020D0604000000000000" pitchFamily="34" charset="-127"/>
            </a:rPr>
            <a:t>Multicollinearity</a:t>
          </a:r>
          <a:endParaRPr lang="en-US" sz="22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5380002" y="2297871"/>
        <a:ext cx="2444055" cy="1466433"/>
      </dsp:txXfrm>
    </dsp:sp>
    <dsp:sp modelId="{7BC3FCFA-8813-7F4B-B3D4-88B6AAB33AD2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>
              <a:latin typeface="NanumGothic" panose="020D0604000000000000" pitchFamily="34" charset="-127"/>
              <a:ea typeface="NanumGothic" panose="020D0604000000000000" pitchFamily="34" charset="-127"/>
            </a:rPr>
            <a:t>GraidentDescent vs OLS</a:t>
          </a:r>
          <a:endParaRPr lang="en-US" sz="22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8068463" y="2297871"/>
        <a:ext cx="2444055" cy="146643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0BAA7-5042-214C-AB70-59CF3CD37D59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7EDF5-AF14-6146-8CBC-B54C1DE65574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-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회귀분석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데이터 값이 평균과 같은 일정한 값으로 돌아가려는 경향을 이용한 통계학 기법</a:t>
          </a:r>
          <a:endParaRPr lang="en-US" sz="2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531"/>
        <a:ext cx="10515600" cy="870055"/>
      </dsp:txXfrm>
    </dsp:sp>
    <dsp:sp modelId="{B8300205-6C5B-3448-8ABA-BCF257E27565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04405-D2EC-CD46-9258-05BB91EF5B6C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-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회귀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여러 개의 독립변수와 한 개의 종속변수 간의 상관관계를 모델링하는 기법을 통칭 </a:t>
          </a:r>
          <a:endParaRPr lang="en-US" sz="2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870586"/>
        <a:ext cx="10515600" cy="870055"/>
      </dsp:txXfrm>
    </dsp:sp>
    <dsp:sp modelId="{57074675-0D55-8240-B655-CBF714376659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260E2-FF86-FA4E-9AF7-2CA886CACA49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-'</a:t>
          </a:r>
          <a:r>
            <a:rPr lang="ko-KR" sz="20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머신러닝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회귀 예측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' :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주어진 피처와 결정 값 데이터 기반에서 학습을 통해 최적의 회귀 계수를 찾아내는 것 </a:t>
          </a:r>
          <a:endParaRPr lang="en-US" sz="2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1740641"/>
        <a:ext cx="10515600" cy="870055"/>
      </dsp:txXfrm>
    </dsp:sp>
    <dsp:sp modelId="{9EF67183-229C-4A4F-88CA-CC758395C94A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CCC51-FADE-E84E-89C4-60B45EE99C4C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-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회귀 계수의 선형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/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비선형 여부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,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독립변수의 개수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,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종속변수의 개수에 따라 여러 유형으로 나눌 수 있으며 가장 중요한 것은 회귀계수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! </a:t>
          </a:r>
        </a:p>
      </dsp:txBody>
      <dsp:txXfrm>
        <a:off x="0" y="2610696"/>
        <a:ext cx="10515600" cy="870055"/>
      </dsp:txXfrm>
    </dsp:sp>
    <dsp:sp modelId="{DB678CCF-94D9-244C-9DA0-1CFBC4565ABC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37FBB-2565-8F4B-8E43-FC6151CF15FA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-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회귀 계수 선형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sz="20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선형회귀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/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회귀 계수 비선형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sz="20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비선형회귀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-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독립변수 개수 한 개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단일 회귀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/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독립변수 개수 여러 개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sz="20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다중회귀</a:t>
          </a:r>
          <a:endParaRPr lang="en-US" sz="2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3480751"/>
        <a:ext cx="10515600" cy="87005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3B274-026A-3B48-A688-A121E32B30F9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9B847-E144-7041-BB8E-EC9093B2F5BB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분류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vs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회귀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: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분류는 </a:t>
          </a:r>
          <a:r>
            <a:rPr lang="ko-KR" sz="20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예측값이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카테고리와 같은 </a:t>
          </a:r>
          <a:r>
            <a:rPr lang="ko-KR" sz="20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이산형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값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, 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회귀는 </a:t>
          </a:r>
          <a:r>
            <a:rPr lang="ko-KR" sz="20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연속형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값 </a:t>
          </a:r>
          <a:r>
            <a:rPr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-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회귀 중 </a:t>
          </a:r>
          <a:r>
            <a:rPr lang="ko-KR" sz="20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선형회귀가</a:t>
          </a:r>
          <a:r>
            <a:rPr lang="ko-KR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가장 많이 사용 </a:t>
          </a:r>
          <a:endParaRPr lang="en-US" sz="20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0"/>
        <a:ext cx="6900512" cy="2768070"/>
      </dsp:txXfrm>
    </dsp:sp>
    <dsp:sp modelId="{340295F6-B987-BC4A-86C9-A25FB1DA722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C85F9-4973-8140-9A6C-9676303282AA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선형회귀는</a:t>
          </a:r>
          <a:r>
            <a:rPr lang="ko-KR" sz="2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실제 값과 </a:t>
          </a:r>
          <a:r>
            <a:rPr lang="ko-KR" sz="24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예측값의</a:t>
          </a:r>
          <a:r>
            <a:rPr lang="ko-KR" sz="2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차이를 최소화하는 직선형 회귀선을 최적화하는 방식</a:t>
          </a:r>
          <a:endParaRPr lang="en-US" sz="24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2768070"/>
        <a:ext cx="6900512" cy="27680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9668B-307B-4B36-A439-0CE31CC3845D}">
      <dsp:nvSpPr>
        <dsp:cNvPr id="0" name=""/>
        <dsp:cNvSpPr/>
      </dsp:nvSpPr>
      <dsp:spPr>
        <a:xfrm>
          <a:off x="2044800" y="3531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0466F-EC73-400D-AA70-93FF7F14F44B}">
      <dsp:nvSpPr>
        <dsp:cNvPr id="0" name=""/>
        <dsp:cNvSpPr/>
      </dsp:nvSpPr>
      <dsp:spPr>
        <a:xfrm>
          <a:off x="2512800" y="8211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2DB65-3AB0-4B03-9A1B-DCC1AED5C059}">
      <dsp:nvSpPr>
        <dsp:cNvPr id="0" name=""/>
        <dsp:cNvSpPr/>
      </dsp:nvSpPr>
      <dsp:spPr>
        <a:xfrm>
          <a:off x="1342800" y="3233169"/>
          <a:ext cx="36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1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독립변수도</a:t>
          </a:r>
          <a:r>
            <a:rPr lang="ko-KR" sz="1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하나</a:t>
          </a:r>
          <a:r>
            <a:rPr lang="en-US" sz="1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, </a:t>
          </a:r>
          <a:r>
            <a:rPr lang="ko-KR" sz="1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종속변수도 하나인 선형 회귀 독립변수와 종속변수의 관계가 </a:t>
          </a:r>
          <a:r>
            <a:rPr lang="ko-KR" sz="11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일차방정식</a:t>
          </a:r>
          <a:r>
            <a:rPr lang="ko-KR" sz="1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형태로 표현된 회귀 예측 값은 </a:t>
          </a:r>
          <a:r>
            <a:rPr lang="en-US" sz="1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y hat</a:t>
          </a:r>
          <a:r>
            <a:rPr lang="ko-KR" sz="11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으로</a:t>
          </a:r>
          <a:r>
            <a:rPr lang="ko-KR" sz="1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계산할 수 있으며 실제 값과 회귀 모델의 차이에 따른 오류 값을 </a:t>
          </a:r>
          <a:r>
            <a:rPr lang="ko-KR" sz="11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잔차라</a:t>
          </a:r>
          <a:r>
            <a:rPr lang="ko-KR" sz="1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함 </a:t>
          </a:r>
          <a:endParaRPr lang="en-US" sz="11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342800" y="3233169"/>
        <a:ext cx="3600000" cy="765000"/>
      </dsp:txXfrm>
    </dsp:sp>
    <dsp:sp modelId="{E8719633-6C76-46AB-BFF6-0193842020A6}">
      <dsp:nvSpPr>
        <dsp:cNvPr id="0" name=""/>
        <dsp:cNvSpPr/>
      </dsp:nvSpPr>
      <dsp:spPr>
        <a:xfrm>
          <a:off x="6274800" y="3531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FA48B-1C6F-4A44-AC9E-9A22539477CE}">
      <dsp:nvSpPr>
        <dsp:cNvPr id="0" name=""/>
        <dsp:cNvSpPr/>
      </dsp:nvSpPr>
      <dsp:spPr>
        <a:xfrm>
          <a:off x="6742800" y="8211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8E9D4-DE51-4EB6-8345-A1CC92D08B6D}">
      <dsp:nvSpPr>
        <dsp:cNvPr id="0" name=""/>
        <dsp:cNvSpPr/>
      </dsp:nvSpPr>
      <dsp:spPr>
        <a:xfrm>
          <a:off x="5572800" y="3233169"/>
          <a:ext cx="36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1100" b="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오류 값의 제곱을 더하는 방식</a:t>
          </a:r>
          <a:r>
            <a:rPr lang="en-US" sz="1100" b="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(RSS)</a:t>
          </a:r>
          <a:r>
            <a:rPr lang="ko-KR" sz="1100" b="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을 최소로 하는 회귀 계수         </a:t>
          </a:r>
          <a:r>
            <a:rPr lang="ko-KR" sz="1100" b="0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를</a:t>
          </a:r>
          <a:r>
            <a:rPr lang="ko-KR" sz="1100" b="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학습을 통해 찾는 것이 </a:t>
          </a:r>
          <a:r>
            <a:rPr lang="ko-KR" sz="1100" b="0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머신러닝</a:t>
          </a:r>
          <a:r>
            <a:rPr lang="ko-KR" sz="1100" b="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기반 회귀의 핵심사항 </a:t>
          </a:r>
          <a:r>
            <a:rPr lang="en-US" sz="1100" b="0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!</a:t>
          </a:r>
        </a:p>
      </dsp:txBody>
      <dsp:txXfrm>
        <a:off x="5572800" y="3233169"/>
        <a:ext cx="3600000" cy="765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303F3-F905-9942-931B-8814C13B1F37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6CACB-6564-754A-B352-60A7DAB0F3EB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회귀가 독립변수의 단항식이 아닌 </a:t>
          </a:r>
          <a:r>
            <a:rPr lang="en-US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2</a:t>
          </a:r>
          <a:r>
            <a:rPr lang="ko-KR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차</a:t>
          </a:r>
          <a:r>
            <a:rPr lang="en-US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, 3</a:t>
          </a:r>
          <a:r>
            <a:rPr lang="ko-KR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차 방정식과 같은 다항식으로 </a:t>
          </a:r>
          <a:r>
            <a:rPr lang="ko-KR" sz="16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표현되는것</a:t>
          </a:r>
          <a:endParaRPr lang="en-US" sz="16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2703"/>
        <a:ext cx="6900512" cy="921789"/>
      </dsp:txXfrm>
    </dsp:sp>
    <dsp:sp modelId="{6E04D143-8AC2-EF47-BA4D-3426F0DAA0E2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9A2D1-5EBC-904C-BA30-782ADBE6D80E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 err="1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다항회귀</a:t>
          </a:r>
          <a:r>
            <a:rPr lang="ko-KR" sz="1600" b="1" kern="12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 또한 </a:t>
          </a:r>
          <a:r>
            <a:rPr lang="ko-KR" sz="1600" b="1" kern="1200" dirty="0" err="1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선형회귀</a:t>
          </a:r>
          <a:endParaRPr lang="en-US" sz="1600" b="1" kern="1200" dirty="0">
            <a:solidFill>
              <a:srgbClr val="FF0000"/>
            </a:solidFill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924492"/>
        <a:ext cx="6900512" cy="921789"/>
      </dsp:txXfrm>
    </dsp:sp>
    <dsp:sp modelId="{3833A6D3-ADAA-7A49-9006-751B14E691FF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0834F-D20B-C44B-A1F7-983F4C81F2F7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사이킷런은</a:t>
          </a:r>
          <a:r>
            <a:rPr lang="ko-KR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다항 회귀를 위한 클래스를 명시적으로 제공 </a:t>
          </a:r>
          <a:r>
            <a:rPr lang="en-US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X =&gt; </a:t>
          </a:r>
          <a:r>
            <a:rPr lang="ko-KR" sz="16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다항회귀</a:t>
          </a:r>
          <a:r>
            <a:rPr lang="ko-KR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역시 선형회귀이기때문에 비선형 함수를 선형 모델에</a:t>
          </a:r>
          <a:r>
            <a:rPr lang="en-US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ko-KR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적용시키는 방법을 사용함</a:t>
          </a:r>
          <a:endParaRPr lang="en-US" sz="16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1846281"/>
        <a:ext cx="6900512" cy="921789"/>
      </dsp:txXfrm>
    </dsp:sp>
    <dsp:sp modelId="{B36C9E8C-EA9E-A348-9C45-A9C231C2A8A4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BC64C-935E-BC4E-ACEA-F9D87824626B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다항회귀는</a:t>
          </a:r>
          <a:r>
            <a:rPr lang="ko-KR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직선적 관계가 아닌 복잡한 다항 관계를 모델링 가능</a:t>
          </a:r>
          <a:endParaRPr lang="en-US" sz="16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2768070"/>
        <a:ext cx="6900512" cy="921789"/>
      </dsp:txXfrm>
    </dsp:sp>
    <dsp:sp modelId="{EB02FE0E-3457-054C-83DB-97412AD1A237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DC832-C10F-C640-8381-265B82D3A7A1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하지만</a:t>
          </a:r>
          <a:r>
            <a:rPr lang="en-US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!! </a:t>
          </a:r>
          <a:r>
            <a:rPr lang="ko-KR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다항 회귀의 차수를 높일수록 학습 데이터에만 너무 맞춘 학습이 </a:t>
          </a:r>
          <a:r>
            <a:rPr lang="ko-KR" sz="16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이루져서</a:t>
          </a:r>
          <a:r>
            <a:rPr lang="ko-KR" sz="1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정작 테스트 데이터 환경에서는 오히려 예측 정확도가 떨어짐</a:t>
          </a:r>
          <a:endParaRPr lang="en-US" sz="16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3689859"/>
        <a:ext cx="6900512" cy="921789"/>
      </dsp:txXfrm>
    </dsp:sp>
    <dsp:sp modelId="{3E5076B6-0357-C14E-B0CF-0818A8D486F4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7432F-37B5-6642-80CE-CDB5AD2B3B56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 err="1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과소적합</a:t>
          </a:r>
          <a:r>
            <a:rPr lang="ko-KR" sz="1600" b="1" kern="12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lang="en-US" sz="1600" b="1" kern="12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vs </a:t>
          </a:r>
          <a:r>
            <a:rPr lang="ko-KR" sz="1600" b="1" kern="1200" dirty="0" err="1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rPr>
            <a:t>과적합</a:t>
          </a:r>
          <a:endParaRPr lang="en-US" sz="1600" b="1" kern="1200" dirty="0">
            <a:solidFill>
              <a:srgbClr val="FF0000"/>
            </a:solidFill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4611648"/>
        <a:ext cx="6900512" cy="92178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FFB73-E4A5-2342-80FC-F57738E52DA8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6111C-C4BD-C44C-ABDD-96456CBD556B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Degree1</a:t>
          </a:r>
          <a:r>
            <a:rPr lang="ko-KR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과 같은 모델을 </a:t>
          </a:r>
          <a:r>
            <a:rPr lang="ko-KR" sz="23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고편향성을</a:t>
          </a:r>
          <a:r>
            <a:rPr lang="ko-KR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가졌다고 함 </a:t>
          </a:r>
          <a:r>
            <a:rPr lang="en-US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(</a:t>
          </a:r>
          <a:r>
            <a:rPr lang="ko-KR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매우 단순화된 모델로 지나치게 한 방향성으로 치우침</a:t>
          </a:r>
          <a:r>
            <a:rPr lang="en-US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)</a:t>
          </a:r>
        </a:p>
      </dsp:txBody>
      <dsp:txXfrm>
        <a:off x="0" y="0"/>
        <a:ext cx="6900512" cy="1384035"/>
      </dsp:txXfrm>
    </dsp:sp>
    <dsp:sp modelId="{8D650371-5E94-604C-B522-8B0FBE8FF660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13B4C-CE41-1447-8807-3C732596AF77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Degree15</a:t>
          </a:r>
          <a:r>
            <a:rPr lang="ko-KR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와 같은 모델을 </a:t>
          </a:r>
          <a:r>
            <a:rPr lang="ko-KR" sz="23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고분산성을</a:t>
          </a:r>
          <a:r>
            <a:rPr lang="ko-KR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가졌다고 함</a:t>
          </a:r>
          <a:r>
            <a:rPr lang="en-US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(</a:t>
          </a:r>
          <a:r>
            <a:rPr lang="ko-KR" sz="23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학습데이터</a:t>
          </a:r>
          <a:r>
            <a:rPr lang="ko-KR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하나하나의 특성을 반영하면서 매우 복잡한 모델이 되었고 높은 변동성을 가짐</a:t>
          </a:r>
          <a:r>
            <a:rPr lang="en-US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)</a:t>
          </a:r>
        </a:p>
      </dsp:txBody>
      <dsp:txXfrm>
        <a:off x="0" y="1384035"/>
        <a:ext cx="6900512" cy="1384035"/>
      </dsp:txXfrm>
    </dsp:sp>
    <dsp:sp modelId="{00721922-396E-2C49-9C20-0EF140433C2B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A6A7A-7CC1-E14C-B8DB-077FC3A86E65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일반적으로 편향이 높으면 분산이 낮아짐 </a:t>
          </a:r>
          <a:r>
            <a:rPr lang="en-US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-&gt;</a:t>
          </a:r>
          <a:r>
            <a:rPr lang="ko-KR" sz="23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과소적합</a:t>
          </a:r>
          <a:endParaRPr lang="en-US" sz="23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2768070"/>
        <a:ext cx="6900512" cy="1384035"/>
      </dsp:txXfrm>
    </dsp:sp>
    <dsp:sp modelId="{FE35453E-B36C-2B4D-99A7-6DCD558010E3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EF449-6479-3C4C-A982-337EA77F1F1C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분산이 높으면 편향이 낮아짐  </a:t>
          </a:r>
          <a:r>
            <a:rPr lang="en-US" sz="2300" b="1" kern="1200" dirty="0">
              <a:latin typeface="NanumGothic" panose="020D0604000000000000" pitchFamily="34" charset="-127"/>
              <a:ea typeface="NanumGothic" panose="020D0604000000000000" pitchFamily="34" charset="-127"/>
              <a:sym typeface="Wingdings" panose="05000000000000000000" pitchFamily="2" charset="2"/>
            </a:rPr>
            <a:t></a:t>
          </a:r>
          <a:r>
            <a:rPr lang="ko-KR" sz="23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과적합</a:t>
          </a:r>
          <a:endParaRPr lang="en-US" sz="23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4152105"/>
        <a:ext cx="6900512" cy="138403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AB984-A0E5-404F-A488-0BBFBAE66156}">
      <dsp:nvSpPr>
        <dsp:cNvPr id="0" name=""/>
        <dsp:cNvSpPr/>
      </dsp:nvSpPr>
      <dsp:spPr>
        <a:xfrm>
          <a:off x="1283" y="1424738"/>
          <a:ext cx="3003723" cy="1501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What is Multicollinearity?</a:t>
          </a:r>
          <a:endParaRPr lang="en-US" sz="26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45271" y="1468726"/>
        <a:ext cx="2915747" cy="1413885"/>
      </dsp:txXfrm>
    </dsp:sp>
    <dsp:sp modelId="{CA87B678-87A8-5343-ACC7-45EF49D47037}">
      <dsp:nvSpPr>
        <dsp:cNvPr id="0" name=""/>
        <dsp:cNvSpPr/>
      </dsp:nvSpPr>
      <dsp:spPr>
        <a:xfrm>
          <a:off x="3755938" y="1424738"/>
          <a:ext cx="3003723" cy="1501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How to check Multicollinearity?</a:t>
          </a:r>
          <a:endParaRPr lang="en-US" sz="26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799926" y="1468726"/>
        <a:ext cx="2915747" cy="1413885"/>
      </dsp:txXfrm>
    </dsp:sp>
    <dsp:sp modelId="{06DAF08A-7F8B-5943-8011-B6EB0E246DFE}">
      <dsp:nvSpPr>
        <dsp:cNvPr id="0" name=""/>
        <dsp:cNvSpPr/>
      </dsp:nvSpPr>
      <dsp:spPr>
        <a:xfrm>
          <a:off x="7510592" y="1424738"/>
          <a:ext cx="3003723" cy="1501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6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Solution for Multicollinearity Issue</a:t>
          </a:r>
          <a:endParaRPr lang="en-US" sz="26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554580" y="1468726"/>
        <a:ext cx="2915747" cy="141388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D67D1-7300-3645-B766-453CE7EB33D2}">
      <dsp:nvSpPr>
        <dsp:cNvPr id="0" name=""/>
        <dsp:cNvSpPr/>
      </dsp:nvSpPr>
      <dsp:spPr>
        <a:xfrm>
          <a:off x="4755" y="1035292"/>
          <a:ext cx="4158034" cy="1663213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94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정규화</a:t>
          </a:r>
          <a:endParaRPr lang="en-US" sz="41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4755" y="1035292"/>
        <a:ext cx="3742231" cy="1663213"/>
      </dsp:txXfrm>
    </dsp:sp>
    <dsp:sp modelId="{6882F0A4-3772-B24F-BDB6-1907B420BDA0}">
      <dsp:nvSpPr>
        <dsp:cNvPr id="0" name=""/>
        <dsp:cNvSpPr/>
      </dsp:nvSpPr>
      <dsp:spPr>
        <a:xfrm>
          <a:off x="3331182" y="1035292"/>
          <a:ext cx="4158034" cy="166321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의존적인 변수 삭제</a:t>
          </a:r>
          <a:endParaRPr lang="en-US" sz="41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4162789" y="1035292"/>
        <a:ext cx="2494821" cy="1663213"/>
      </dsp:txXfrm>
    </dsp:sp>
    <dsp:sp modelId="{F4671B0A-468F-B04D-AB6A-6053F77E2DB8}">
      <dsp:nvSpPr>
        <dsp:cNvPr id="0" name=""/>
        <dsp:cNvSpPr/>
      </dsp:nvSpPr>
      <dsp:spPr>
        <a:xfrm>
          <a:off x="6657610" y="1035292"/>
          <a:ext cx="4158034" cy="166321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PCA</a:t>
          </a:r>
        </a:p>
      </dsp:txBody>
      <dsp:txXfrm>
        <a:off x="7489217" y="1035292"/>
        <a:ext cx="2494821" cy="166321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486E5-5023-4CD7-9561-F57CA0245AC8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911B6-9E2B-4F07-8493-BBC35245289F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53B72-DDD1-48F7-801D-F0DCF4F02EF6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8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Regression Regularization Method</a:t>
          </a:r>
          <a:endParaRPr lang="en-US" sz="18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5768" y="3053169"/>
        <a:ext cx="3093750" cy="720000"/>
      </dsp:txXfrm>
    </dsp:sp>
    <dsp:sp modelId="{29D6324B-5B51-45F9-9E58-44A7ADB6B673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9A0C1-7165-4EA3-874B-4FA798FC0483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2B526-7AC9-4D1E-8857-BE624CCADF1F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8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Logistic Regression</a:t>
          </a:r>
          <a:endParaRPr lang="en-US" sz="18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710925" y="3053169"/>
        <a:ext cx="3093750" cy="720000"/>
      </dsp:txXfrm>
    </dsp:sp>
    <dsp:sp modelId="{809CB29E-3FA2-4579-84DB-3FEB1A4FF0E9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8FBB8-5DB4-482F-8E3C-F02716658CDF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05AE0-6711-42C9-AADF-2142B687F90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8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Regression Tree</a:t>
          </a:r>
          <a:endParaRPr lang="en-US" sz="18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E9D81E-F134-4A80-AAEB-77B09E24B040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84AED-1AF9-4848-9D19-F34B02488FAB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E6E1B-33B5-4E3A-BE7E-9F4A53D83DFD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What is Accuracy?</a:t>
          </a:r>
          <a:endParaRPr lang="en-US" sz="20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5768" y="3053169"/>
        <a:ext cx="3093750" cy="720000"/>
      </dsp:txXfrm>
    </dsp:sp>
    <dsp:sp modelId="{95040ED8-E2D0-4590-B3DB-29521D7CFF4A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47C36-1F17-4289-BAA4-0938959D626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B0252-9AFF-4177-9353-BC7A478FC151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>
              <a:latin typeface="NanumGothic" panose="020D0604000000000000" pitchFamily="34" charset="-127"/>
              <a:ea typeface="NanumGothic" panose="020D0604000000000000" pitchFamily="34" charset="-127"/>
            </a:rPr>
            <a:t>Paradox of Accuracy</a:t>
          </a:r>
          <a:endParaRPr lang="en-US" sz="20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710925" y="3053169"/>
        <a:ext cx="3093750" cy="720000"/>
      </dsp:txXfrm>
    </dsp:sp>
    <dsp:sp modelId="{6DC104C4-AB10-4691-82AB-713196A16125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403BB7-B122-4A2A-826D-0E6CC3ABE88D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DD8E6-8EA0-4B11-9A18-4A428F821CE3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000" b="1" kern="1200">
              <a:latin typeface="NanumGothic" panose="020D0604000000000000" pitchFamily="34" charset="-127"/>
              <a:ea typeface="NanumGothic" panose="020D0604000000000000" pitchFamily="34" charset="-127"/>
            </a:rPr>
            <a:t>Label - Imbalanced Dataset</a:t>
          </a:r>
          <a:endParaRPr lang="en-US" sz="20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346081" y="3053169"/>
        <a:ext cx="3093750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3E772-24FB-46A2-B1A2-2E5A1624C2F3}">
      <dsp:nvSpPr>
        <dsp:cNvPr id="0" name=""/>
        <dsp:cNvSpPr/>
      </dsp:nvSpPr>
      <dsp:spPr>
        <a:xfrm>
          <a:off x="0" y="1961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8B42A-42FF-49E7-87D2-0B9A13117196}">
      <dsp:nvSpPr>
        <dsp:cNvPr id="0" name=""/>
        <dsp:cNvSpPr/>
      </dsp:nvSpPr>
      <dsp:spPr>
        <a:xfrm>
          <a:off x="300739" y="225651"/>
          <a:ext cx="546798" cy="54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BFB8B-FBDA-40D6-BA17-30A96F0DE21A}">
      <dsp:nvSpPr>
        <dsp:cNvPr id="0" name=""/>
        <dsp:cNvSpPr/>
      </dsp:nvSpPr>
      <dsp:spPr>
        <a:xfrm>
          <a:off x="1148277" y="1961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Reason why we regularize – bias vs variance</a:t>
          </a:r>
          <a:endParaRPr lang="en-US" sz="22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148277" y="1961"/>
        <a:ext cx="4596407" cy="994179"/>
      </dsp:txXfrm>
    </dsp:sp>
    <dsp:sp modelId="{4DD304B8-9A3F-449C-AC4C-4773BA8B9601}">
      <dsp:nvSpPr>
        <dsp:cNvPr id="0" name=""/>
        <dsp:cNvSpPr/>
      </dsp:nvSpPr>
      <dsp:spPr>
        <a:xfrm>
          <a:off x="0" y="1244686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91E49-2CE0-44D3-B753-0201E720E4F4}">
      <dsp:nvSpPr>
        <dsp:cNvPr id="0" name=""/>
        <dsp:cNvSpPr/>
      </dsp:nvSpPr>
      <dsp:spPr>
        <a:xfrm>
          <a:off x="300739" y="1468376"/>
          <a:ext cx="546798" cy="54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28159-C45C-4496-ADC3-D6FC240D9648}">
      <dsp:nvSpPr>
        <dsp:cNvPr id="0" name=""/>
        <dsp:cNvSpPr/>
      </dsp:nvSpPr>
      <dsp:spPr>
        <a:xfrm>
          <a:off x="1148277" y="1244686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Ridge</a:t>
          </a:r>
          <a:r>
            <a:rPr kumimoji="1" lang="ko-KR" altLang="en-US" sz="2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kumimoji="1" lang="en-US" altLang="ko-KR" sz="2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Regression</a:t>
          </a:r>
          <a:endParaRPr lang="en-US" sz="22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148277" y="1244686"/>
        <a:ext cx="4596407" cy="994179"/>
      </dsp:txXfrm>
    </dsp:sp>
    <dsp:sp modelId="{0959EC14-77D9-4F8E-B783-8070566ACDC7}">
      <dsp:nvSpPr>
        <dsp:cNvPr id="0" name=""/>
        <dsp:cNvSpPr/>
      </dsp:nvSpPr>
      <dsp:spPr>
        <a:xfrm>
          <a:off x="0" y="2487410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E999C-E46A-4BE6-8AF8-BCCB717231BB}">
      <dsp:nvSpPr>
        <dsp:cNvPr id="0" name=""/>
        <dsp:cNvSpPr/>
      </dsp:nvSpPr>
      <dsp:spPr>
        <a:xfrm>
          <a:off x="300739" y="2711100"/>
          <a:ext cx="546798" cy="54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BBAB4-5B5F-43FA-B1AE-8E6ACD9C792E}">
      <dsp:nvSpPr>
        <dsp:cNvPr id="0" name=""/>
        <dsp:cNvSpPr/>
      </dsp:nvSpPr>
      <dsp:spPr>
        <a:xfrm>
          <a:off x="1148277" y="2487410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Lasso Regression </a:t>
          </a:r>
          <a:endParaRPr lang="en-US" sz="22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148277" y="2487410"/>
        <a:ext cx="4596407" cy="994179"/>
      </dsp:txXfrm>
    </dsp:sp>
    <dsp:sp modelId="{72971610-171C-46B9-B263-F17D98FF14FB}">
      <dsp:nvSpPr>
        <dsp:cNvPr id="0" name=""/>
        <dsp:cNvSpPr/>
      </dsp:nvSpPr>
      <dsp:spPr>
        <a:xfrm>
          <a:off x="0" y="3730134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A2C0A-64A5-418C-8281-0D8A5893FACD}">
      <dsp:nvSpPr>
        <dsp:cNvPr id="0" name=""/>
        <dsp:cNvSpPr/>
      </dsp:nvSpPr>
      <dsp:spPr>
        <a:xfrm>
          <a:off x="300739" y="3953825"/>
          <a:ext cx="546798" cy="54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60F6A-3C77-45AE-B423-7ED1318569E4}">
      <dsp:nvSpPr>
        <dsp:cNvPr id="0" name=""/>
        <dsp:cNvSpPr/>
      </dsp:nvSpPr>
      <dsp:spPr>
        <a:xfrm>
          <a:off x="1148277" y="3730134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Elastic Regression</a:t>
          </a:r>
          <a:endParaRPr lang="en-US" sz="22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148277" y="3730134"/>
        <a:ext cx="4596407" cy="99417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4680B3-5A4F-6C48-83CF-BE96B5497FBD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07E08-BE4F-CD48-A064-5A79889540B1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우리는 왜 알고리즘을 사용하는가</a:t>
          </a:r>
          <a:r>
            <a:rPr kumimoji="1" lang="en-US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?</a:t>
          </a:r>
          <a:endParaRPr lang="en-US" sz="32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0"/>
        <a:ext cx="6900512" cy="1384035"/>
      </dsp:txXfrm>
    </dsp:sp>
    <dsp:sp modelId="{D3AAE351-53C0-0745-907B-599F4DB38A3B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A96AC-30B6-E343-BCD4-D050EDFCBAD1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TRAIN</a:t>
          </a:r>
          <a:r>
            <a:rPr kumimoji="1" lang="ko-KR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데이터를 최대한 정확하게 맞추어 보자</a:t>
          </a:r>
          <a:endParaRPr lang="en-US" sz="32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1384035"/>
        <a:ext cx="6900512" cy="1384035"/>
      </dsp:txXfrm>
    </dsp:sp>
    <dsp:sp modelId="{92244723-E527-EE43-B443-1013F129EF8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7B8BC-8F95-314D-A77D-C5E61FB71EBB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왜 </a:t>
          </a:r>
          <a:r>
            <a:rPr kumimoji="1" lang="en-US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TEST </a:t>
          </a:r>
          <a:r>
            <a:rPr kumimoji="1" lang="ko-KR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데이터에선 안 좋아지지</a:t>
          </a:r>
          <a:r>
            <a:rPr kumimoji="1" lang="en-US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?</a:t>
          </a:r>
          <a:endParaRPr lang="en-US" sz="32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2768070"/>
        <a:ext cx="6900512" cy="1384035"/>
      </dsp:txXfrm>
    </dsp:sp>
    <dsp:sp modelId="{03477297-56F5-3A4A-9C4C-E721F8FFA892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B35FD-2D4F-0F42-9DC0-694C9654D9F1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2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실제값과</a:t>
          </a:r>
          <a:r>
            <a:rPr kumimoji="1" lang="ko-KR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kumimoji="1" lang="ko-KR" sz="32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예측값의</a:t>
          </a:r>
          <a:r>
            <a:rPr kumimoji="1" lang="ko-KR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차이를 줄이려고만 </a:t>
          </a:r>
          <a:r>
            <a:rPr kumimoji="1" lang="ko-KR" sz="32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하다보니</a:t>
          </a:r>
          <a:r>
            <a:rPr kumimoji="1" lang="ko-KR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</a:t>
          </a:r>
          <a:r>
            <a:rPr kumimoji="1" lang="ko-KR" sz="32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과적합이</a:t>
          </a:r>
          <a:r>
            <a:rPr kumimoji="1" lang="ko-KR" sz="32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 발생</a:t>
          </a:r>
          <a:endParaRPr lang="en-US" sz="3200" b="1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4152105"/>
        <a:ext cx="6900512" cy="138403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37879-CD54-5942-A894-55FBE7F97FFF}">
      <dsp:nvSpPr>
        <dsp:cNvPr id="0" name=""/>
        <dsp:cNvSpPr/>
      </dsp:nvSpPr>
      <dsp:spPr>
        <a:xfrm>
          <a:off x="3098570" y="2737882"/>
          <a:ext cx="454270" cy="216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328"/>
              </a:lnTo>
              <a:lnTo>
                <a:pt x="454270" y="147328"/>
              </a:lnTo>
              <a:lnTo>
                <a:pt x="454270" y="21619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6F5658-407B-4E44-B577-88BC78F256BB}">
      <dsp:nvSpPr>
        <dsp:cNvPr id="0" name=""/>
        <dsp:cNvSpPr/>
      </dsp:nvSpPr>
      <dsp:spPr>
        <a:xfrm>
          <a:off x="2644300" y="2737882"/>
          <a:ext cx="454270" cy="216191"/>
        </a:xfrm>
        <a:custGeom>
          <a:avLst/>
          <a:gdLst/>
          <a:ahLst/>
          <a:cxnLst/>
          <a:rect l="0" t="0" r="0" b="0"/>
          <a:pathLst>
            <a:path>
              <a:moveTo>
                <a:pt x="454270" y="0"/>
              </a:moveTo>
              <a:lnTo>
                <a:pt x="454270" y="147328"/>
              </a:lnTo>
              <a:lnTo>
                <a:pt x="0" y="147328"/>
              </a:lnTo>
              <a:lnTo>
                <a:pt x="0" y="21619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3EAF1-C0CF-D149-9BFF-9264801F5B8D}">
      <dsp:nvSpPr>
        <dsp:cNvPr id="0" name=""/>
        <dsp:cNvSpPr/>
      </dsp:nvSpPr>
      <dsp:spPr>
        <a:xfrm>
          <a:off x="2644300" y="2049662"/>
          <a:ext cx="454270" cy="216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328"/>
              </a:lnTo>
              <a:lnTo>
                <a:pt x="454270" y="147328"/>
              </a:lnTo>
              <a:lnTo>
                <a:pt x="454270" y="21619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83793-E8C8-DD40-803B-DEFC1DA6A077}">
      <dsp:nvSpPr>
        <dsp:cNvPr id="0" name=""/>
        <dsp:cNvSpPr/>
      </dsp:nvSpPr>
      <dsp:spPr>
        <a:xfrm>
          <a:off x="2190029" y="2049662"/>
          <a:ext cx="454270" cy="216191"/>
        </a:xfrm>
        <a:custGeom>
          <a:avLst/>
          <a:gdLst/>
          <a:ahLst/>
          <a:cxnLst/>
          <a:rect l="0" t="0" r="0" b="0"/>
          <a:pathLst>
            <a:path>
              <a:moveTo>
                <a:pt x="454270" y="0"/>
              </a:moveTo>
              <a:lnTo>
                <a:pt x="454270" y="147328"/>
              </a:lnTo>
              <a:lnTo>
                <a:pt x="0" y="147328"/>
              </a:lnTo>
              <a:lnTo>
                <a:pt x="0" y="21619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42E3BF-1A5A-974E-B231-7BCB49904EB7}">
      <dsp:nvSpPr>
        <dsp:cNvPr id="0" name=""/>
        <dsp:cNvSpPr/>
      </dsp:nvSpPr>
      <dsp:spPr>
        <a:xfrm>
          <a:off x="1735759" y="1361443"/>
          <a:ext cx="908540" cy="216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328"/>
              </a:lnTo>
              <a:lnTo>
                <a:pt x="908540" y="147328"/>
              </a:lnTo>
              <a:lnTo>
                <a:pt x="908540" y="216191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5EDF9-896C-3740-BCD4-5218B65D2DE9}">
      <dsp:nvSpPr>
        <dsp:cNvPr id="0" name=""/>
        <dsp:cNvSpPr/>
      </dsp:nvSpPr>
      <dsp:spPr>
        <a:xfrm>
          <a:off x="827218" y="2049662"/>
          <a:ext cx="454270" cy="216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328"/>
              </a:lnTo>
              <a:lnTo>
                <a:pt x="454270" y="147328"/>
              </a:lnTo>
              <a:lnTo>
                <a:pt x="454270" y="21619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70F2E-78F1-F24D-87D6-1F5AF35688DB}">
      <dsp:nvSpPr>
        <dsp:cNvPr id="0" name=""/>
        <dsp:cNvSpPr/>
      </dsp:nvSpPr>
      <dsp:spPr>
        <a:xfrm>
          <a:off x="372948" y="2049662"/>
          <a:ext cx="454270" cy="216191"/>
        </a:xfrm>
        <a:custGeom>
          <a:avLst/>
          <a:gdLst/>
          <a:ahLst/>
          <a:cxnLst/>
          <a:rect l="0" t="0" r="0" b="0"/>
          <a:pathLst>
            <a:path>
              <a:moveTo>
                <a:pt x="454270" y="0"/>
              </a:moveTo>
              <a:lnTo>
                <a:pt x="454270" y="147328"/>
              </a:lnTo>
              <a:lnTo>
                <a:pt x="0" y="147328"/>
              </a:lnTo>
              <a:lnTo>
                <a:pt x="0" y="21619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2C642-F72B-AA46-988E-4A96BB7D0249}">
      <dsp:nvSpPr>
        <dsp:cNvPr id="0" name=""/>
        <dsp:cNvSpPr/>
      </dsp:nvSpPr>
      <dsp:spPr>
        <a:xfrm>
          <a:off x="827218" y="1361443"/>
          <a:ext cx="908540" cy="216191"/>
        </a:xfrm>
        <a:custGeom>
          <a:avLst/>
          <a:gdLst/>
          <a:ahLst/>
          <a:cxnLst/>
          <a:rect l="0" t="0" r="0" b="0"/>
          <a:pathLst>
            <a:path>
              <a:moveTo>
                <a:pt x="908540" y="0"/>
              </a:moveTo>
              <a:lnTo>
                <a:pt x="908540" y="147328"/>
              </a:lnTo>
              <a:lnTo>
                <a:pt x="0" y="147328"/>
              </a:lnTo>
              <a:lnTo>
                <a:pt x="0" y="216191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459671-A007-0D4F-A046-3D7452FEFD25}">
      <dsp:nvSpPr>
        <dsp:cNvPr id="0" name=""/>
        <dsp:cNvSpPr/>
      </dsp:nvSpPr>
      <dsp:spPr>
        <a:xfrm>
          <a:off x="1364083" y="889414"/>
          <a:ext cx="743351" cy="47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996665-E770-CB4A-AE53-F5C49613A91C}">
      <dsp:nvSpPr>
        <dsp:cNvPr id="0" name=""/>
        <dsp:cNvSpPr/>
      </dsp:nvSpPr>
      <dsp:spPr>
        <a:xfrm>
          <a:off x="1446678" y="967879"/>
          <a:ext cx="743351" cy="472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ore-KR" altLang="en-US" sz="900" kern="1200" dirty="0"/>
            <a:t>대학친구 수 </a:t>
          </a:r>
          <a:r>
            <a:rPr lang="en-US" altLang="ko-Kore-KR" sz="900" kern="1200" dirty="0"/>
            <a:t>&gt; </a:t>
          </a:r>
          <a:r>
            <a:rPr lang="en-US" altLang="ko-KR" sz="900" kern="1200" dirty="0"/>
            <a:t>20</a:t>
          </a:r>
          <a:endParaRPr lang="ko-KR" altLang="en-US" sz="900" kern="1200" dirty="0"/>
        </a:p>
      </dsp:txBody>
      <dsp:txXfrm>
        <a:off x="1460503" y="981704"/>
        <a:ext cx="715701" cy="444378"/>
      </dsp:txXfrm>
    </dsp:sp>
    <dsp:sp modelId="{7D02E64E-1295-BB44-875A-E62F660C916F}">
      <dsp:nvSpPr>
        <dsp:cNvPr id="0" name=""/>
        <dsp:cNvSpPr/>
      </dsp:nvSpPr>
      <dsp:spPr>
        <a:xfrm>
          <a:off x="455542" y="1577634"/>
          <a:ext cx="743351" cy="47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04BD71-0FEE-4040-A32E-5E015ECBE1F7}">
      <dsp:nvSpPr>
        <dsp:cNvPr id="0" name=""/>
        <dsp:cNvSpPr/>
      </dsp:nvSpPr>
      <dsp:spPr>
        <a:xfrm>
          <a:off x="538137" y="1656099"/>
          <a:ext cx="743351" cy="472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한달 술자리 </a:t>
          </a:r>
          <a:r>
            <a:rPr lang="en-US" altLang="ko-KR" sz="900" kern="1200" dirty="0"/>
            <a:t>&gt; 4</a:t>
          </a:r>
          <a:endParaRPr lang="ko-KR" altLang="en-US" sz="900" kern="1200" dirty="0"/>
        </a:p>
      </dsp:txBody>
      <dsp:txXfrm>
        <a:off x="551962" y="1669924"/>
        <a:ext cx="715701" cy="444378"/>
      </dsp:txXfrm>
    </dsp:sp>
    <dsp:sp modelId="{4606B87E-22A4-B445-ABD8-1C7C397F5FAA}">
      <dsp:nvSpPr>
        <dsp:cNvPr id="0" name=""/>
        <dsp:cNvSpPr/>
      </dsp:nvSpPr>
      <dsp:spPr>
        <a:xfrm>
          <a:off x="1272" y="2265854"/>
          <a:ext cx="743351" cy="47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BBF38C-C56C-3D4C-A70B-519112842C63}">
      <dsp:nvSpPr>
        <dsp:cNvPr id="0" name=""/>
        <dsp:cNvSpPr/>
      </dsp:nvSpPr>
      <dsp:spPr>
        <a:xfrm>
          <a:off x="83866" y="2344319"/>
          <a:ext cx="743351" cy="472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100, 95, 90</a:t>
          </a:r>
          <a:endParaRPr lang="ko-KR" altLang="en-US" sz="900" kern="1200" dirty="0"/>
        </a:p>
      </dsp:txBody>
      <dsp:txXfrm>
        <a:off x="97691" y="2358144"/>
        <a:ext cx="715701" cy="444378"/>
      </dsp:txXfrm>
    </dsp:sp>
    <dsp:sp modelId="{1652B7EB-2031-3A48-86A0-B2AB68F26A44}">
      <dsp:nvSpPr>
        <dsp:cNvPr id="0" name=""/>
        <dsp:cNvSpPr/>
      </dsp:nvSpPr>
      <dsp:spPr>
        <a:xfrm>
          <a:off x="909813" y="2265854"/>
          <a:ext cx="743351" cy="47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EA0CD4-215C-7240-9D91-386FF8780BD2}">
      <dsp:nvSpPr>
        <dsp:cNvPr id="0" name=""/>
        <dsp:cNvSpPr/>
      </dsp:nvSpPr>
      <dsp:spPr>
        <a:xfrm>
          <a:off x="992407" y="2344319"/>
          <a:ext cx="743351" cy="472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92, 82, 72, 70</a:t>
          </a:r>
          <a:endParaRPr lang="ko-KR" altLang="en-US" sz="900" kern="1200" dirty="0"/>
        </a:p>
      </dsp:txBody>
      <dsp:txXfrm>
        <a:off x="1006232" y="2358144"/>
        <a:ext cx="715701" cy="444378"/>
      </dsp:txXfrm>
    </dsp:sp>
    <dsp:sp modelId="{318DABEB-EB8E-D04D-A471-99AD4BF4A5AC}">
      <dsp:nvSpPr>
        <dsp:cNvPr id="0" name=""/>
        <dsp:cNvSpPr/>
      </dsp:nvSpPr>
      <dsp:spPr>
        <a:xfrm>
          <a:off x="2272624" y="1577634"/>
          <a:ext cx="743351" cy="47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1E6307-157A-144A-A8AE-24ACD98D33B5}">
      <dsp:nvSpPr>
        <dsp:cNvPr id="0" name=""/>
        <dsp:cNvSpPr/>
      </dsp:nvSpPr>
      <dsp:spPr>
        <a:xfrm>
          <a:off x="2355219" y="1656099"/>
          <a:ext cx="743351" cy="472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학생회</a:t>
          </a:r>
          <a:r>
            <a:rPr lang="en-US" altLang="ko-KR" sz="900" kern="1200" dirty="0"/>
            <a:t>?</a:t>
          </a:r>
          <a:endParaRPr lang="ko-KR" altLang="en-US" sz="900" kern="1200" dirty="0"/>
        </a:p>
      </dsp:txBody>
      <dsp:txXfrm>
        <a:off x="2369044" y="1669924"/>
        <a:ext cx="715701" cy="444378"/>
      </dsp:txXfrm>
    </dsp:sp>
    <dsp:sp modelId="{C8713D98-756F-6E4A-8351-4E808D727EC2}">
      <dsp:nvSpPr>
        <dsp:cNvPr id="0" name=""/>
        <dsp:cNvSpPr/>
      </dsp:nvSpPr>
      <dsp:spPr>
        <a:xfrm>
          <a:off x="1818354" y="2265854"/>
          <a:ext cx="743351" cy="47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DFBECD-5E34-504C-88CF-FDF682796F59}">
      <dsp:nvSpPr>
        <dsp:cNvPr id="0" name=""/>
        <dsp:cNvSpPr/>
      </dsp:nvSpPr>
      <dsp:spPr>
        <a:xfrm>
          <a:off x="1900948" y="2344319"/>
          <a:ext cx="743351" cy="472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84, 77, 64 </a:t>
          </a:r>
          <a:endParaRPr lang="ko-KR" altLang="en-US" sz="900" kern="1200" dirty="0"/>
        </a:p>
      </dsp:txBody>
      <dsp:txXfrm>
        <a:off x="1914773" y="2358144"/>
        <a:ext cx="715701" cy="444378"/>
      </dsp:txXfrm>
    </dsp:sp>
    <dsp:sp modelId="{F94640F2-6216-324D-9377-5F82549F0101}">
      <dsp:nvSpPr>
        <dsp:cNvPr id="0" name=""/>
        <dsp:cNvSpPr/>
      </dsp:nvSpPr>
      <dsp:spPr>
        <a:xfrm>
          <a:off x="2726895" y="2265854"/>
          <a:ext cx="743351" cy="47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CC6AA2-B616-6543-BA1F-8FA085FDF153}">
      <dsp:nvSpPr>
        <dsp:cNvPr id="0" name=""/>
        <dsp:cNvSpPr/>
      </dsp:nvSpPr>
      <dsp:spPr>
        <a:xfrm>
          <a:off x="2809489" y="2344319"/>
          <a:ext cx="743351" cy="472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선후배 </a:t>
          </a:r>
          <a:r>
            <a:rPr lang="en-US" altLang="ko-KR" sz="900" kern="1200" dirty="0"/>
            <a:t>&gt; 5</a:t>
          </a:r>
          <a:endParaRPr lang="ko-KR" altLang="en-US" sz="900" kern="1200" dirty="0"/>
        </a:p>
      </dsp:txBody>
      <dsp:txXfrm>
        <a:off x="2823314" y="2358144"/>
        <a:ext cx="715701" cy="444378"/>
      </dsp:txXfrm>
    </dsp:sp>
    <dsp:sp modelId="{9470117B-2A9D-0643-8524-A8B4613391B5}">
      <dsp:nvSpPr>
        <dsp:cNvPr id="0" name=""/>
        <dsp:cNvSpPr/>
      </dsp:nvSpPr>
      <dsp:spPr>
        <a:xfrm>
          <a:off x="2272624" y="2954074"/>
          <a:ext cx="743351" cy="47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0ED3D1-D861-F341-847C-1EF34F3AF42E}">
      <dsp:nvSpPr>
        <dsp:cNvPr id="0" name=""/>
        <dsp:cNvSpPr/>
      </dsp:nvSpPr>
      <dsp:spPr>
        <a:xfrm>
          <a:off x="2355219" y="3032538"/>
          <a:ext cx="743351" cy="472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56, 44</a:t>
          </a:r>
          <a:endParaRPr lang="ko-KR" altLang="en-US" sz="900" kern="1200" dirty="0"/>
        </a:p>
      </dsp:txBody>
      <dsp:txXfrm>
        <a:off x="2369044" y="3046363"/>
        <a:ext cx="715701" cy="444378"/>
      </dsp:txXfrm>
    </dsp:sp>
    <dsp:sp modelId="{522C453F-3E53-3B4A-B79F-F385D287F266}">
      <dsp:nvSpPr>
        <dsp:cNvPr id="0" name=""/>
        <dsp:cNvSpPr/>
      </dsp:nvSpPr>
      <dsp:spPr>
        <a:xfrm>
          <a:off x="3181165" y="2954074"/>
          <a:ext cx="743351" cy="472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E02C44-410B-F24E-A667-382F911CF8E6}">
      <dsp:nvSpPr>
        <dsp:cNvPr id="0" name=""/>
        <dsp:cNvSpPr/>
      </dsp:nvSpPr>
      <dsp:spPr>
        <a:xfrm>
          <a:off x="3263760" y="3032538"/>
          <a:ext cx="743351" cy="4720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41, 32, 23</a:t>
          </a:r>
          <a:endParaRPr lang="ko-KR" altLang="en-US" sz="900" kern="1200" dirty="0"/>
        </a:p>
      </dsp:txBody>
      <dsp:txXfrm>
        <a:off x="3277585" y="3046363"/>
        <a:ext cx="715701" cy="444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8CE23-8E76-4E5A-A203-0E9EABFC548F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B99D9-CEC9-4BD6-909A-94C815E8382C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B39C4-3CBE-4484-AEA9-250332303CD2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Definition</a:t>
          </a:r>
          <a:endParaRPr lang="en-US" sz="1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569079" y="2644614"/>
        <a:ext cx="2072362" cy="720000"/>
      </dsp:txXfrm>
    </dsp:sp>
    <dsp:sp modelId="{57C8EF14-456C-4C62-AE74-CAEC09EC7E78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17247F-9DA7-4C30-91EF-FAB15F017DC7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1B736C-EE14-4F51-97C5-6CE5C75B5262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Code</a:t>
          </a:r>
          <a:endParaRPr lang="en-US" sz="1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004105" y="2644614"/>
        <a:ext cx="2072362" cy="720000"/>
      </dsp:txXfrm>
    </dsp:sp>
    <dsp:sp modelId="{3290F7C6-7593-4F89-999E-77A99D63A06C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DC89F-EDDB-4C89-8734-DBC61261A4EF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D82FA-41D2-4377-85CD-0E8B7151813A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400" b="1" kern="1200">
              <a:latin typeface="NanumGothic" panose="020D0604000000000000" pitchFamily="34" charset="-127"/>
              <a:ea typeface="NanumGothic" panose="020D0604000000000000" pitchFamily="34" charset="-127"/>
            </a:rPr>
            <a:t>Trade-Off between Recall and Precision</a:t>
          </a:r>
          <a:endParaRPr lang="en-US" sz="14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5439131" y="2644614"/>
        <a:ext cx="2072362" cy="720000"/>
      </dsp:txXfrm>
    </dsp:sp>
    <dsp:sp modelId="{2D4ADEF8-ED32-4293-9947-FE70CBADA8B1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CA04B-E83E-4365-9D77-5105AD005EB4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BD99B-B95A-479E-80C1-A878B8803E16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400" b="1" kern="1200">
              <a:latin typeface="NanumGothic" panose="020D0604000000000000" pitchFamily="34" charset="-127"/>
              <a:ea typeface="NanumGothic" panose="020D0604000000000000" pitchFamily="34" charset="-127"/>
            </a:rPr>
            <a:t>Controlling Treshold</a:t>
          </a:r>
          <a:endParaRPr lang="en-US" sz="14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874157" y="2644614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CC0B6-86AD-4C84-8F25-2739BACDE5AF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85898-3A84-4EB2-AD84-6F9AA94B5513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14182-90F7-4334-9BB7-03EDE73ABA08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Controlling Metrics</a:t>
          </a:r>
          <a:endParaRPr lang="en-US" sz="21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5768" y="3053169"/>
        <a:ext cx="3093750" cy="720000"/>
      </dsp:txXfrm>
    </dsp:sp>
    <dsp:sp modelId="{15F9CDB6-D73E-40FD-878D-67C36FD8E926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51A36-EB58-44C5-B8FF-F6A3811852B7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BA727-42B4-45D7-921F-4A57202493DB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Data Preprocessing</a:t>
          </a:r>
          <a:endParaRPr lang="en-US" sz="21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710925" y="3053169"/>
        <a:ext cx="3093750" cy="720000"/>
      </dsp:txXfrm>
    </dsp:sp>
    <dsp:sp modelId="{FAC0787C-31B0-43D0-B175-022CEE73DE54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003F7B-6935-413C-B231-D2FFDFD30D8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4E5F8-8608-4B60-B87B-8B0D09143FA3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21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Change Threshold</a:t>
          </a:r>
          <a:endParaRPr lang="en-US" sz="21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7346081" y="3053169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20442-913F-904E-B19A-77D2206D1F12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45163-CC93-7C4D-A9B9-AA77D8784152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5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What is Ensemble</a:t>
          </a:r>
          <a:endParaRPr lang="en-US" sz="5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0"/>
        <a:ext cx="6900512" cy="1384035"/>
      </dsp:txXfrm>
    </dsp:sp>
    <dsp:sp modelId="{08A1B763-6BFB-FA44-9E82-F04A8B2C33CF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C7D04-67B7-F940-9CA3-638A89BCD006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5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Voting</a:t>
          </a:r>
          <a:endParaRPr lang="en-US" sz="5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1384035"/>
        <a:ext cx="6900512" cy="1384035"/>
      </dsp:txXfrm>
    </dsp:sp>
    <dsp:sp modelId="{F02F3BE9-6888-F845-A2F1-B5716BFA38DB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1535D-A045-BB41-A08D-CA039508C8F6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5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Bagging</a:t>
          </a:r>
          <a:endParaRPr lang="en-US" sz="5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2768070"/>
        <a:ext cx="6900512" cy="1384035"/>
      </dsp:txXfrm>
    </dsp:sp>
    <dsp:sp modelId="{8760BDBF-BB5B-B947-8EFE-963D494C5A71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B49C3-8A2F-EA44-906E-55CAE2D87D91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5400" b="1" kern="1200" dirty="0" err="1">
              <a:latin typeface="NanumGothic" panose="020D0604000000000000" pitchFamily="34" charset="-127"/>
              <a:ea typeface="NanumGothic" panose="020D0604000000000000" pitchFamily="34" charset="-127"/>
            </a:rPr>
            <a:t>RandomForeset</a:t>
          </a:r>
          <a:endParaRPr lang="en-US" sz="5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0" y="4152105"/>
        <a:ext cx="6900512" cy="13840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005A7-A086-1842-BA0C-1B15764F96A6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>
              <a:latin typeface="NanumGothic" panose="020D0604000000000000" pitchFamily="34" charset="-127"/>
              <a:ea typeface="NanumGothic" panose="020D0604000000000000" pitchFamily="34" charset="-127"/>
            </a:rPr>
            <a:t>Bagging vs Boosting</a:t>
          </a:r>
          <a:endParaRPr lang="en-US" sz="24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080" y="587032"/>
        <a:ext cx="2444055" cy="1466433"/>
      </dsp:txXfrm>
    </dsp:sp>
    <dsp:sp modelId="{7AFD7752-6213-6D43-8D60-8DDE0C2D1CC9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>
              <a:latin typeface="NanumGothic" panose="020D0604000000000000" pitchFamily="34" charset="-127"/>
              <a:ea typeface="NanumGothic" panose="020D0604000000000000" pitchFamily="34" charset="-127"/>
            </a:rPr>
            <a:t>AdaBoost</a:t>
          </a:r>
          <a:endParaRPr lang="en-US" sz="24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2691541" y="587032"/>
        <a:ext cx="2444055" cy="1466433"/>
      </dsp:txXfrm>
    </dsp:sp>
    <dsp:sp modelId="{45A075E3-4D70-6441-A67C-10F02ED5EEB2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>
              <a:latin typeface="NanumGothic" panose="020D0604000000000000" pitchFamily="34" charset="-127"/>
              <a:ea typeface="NanumGothic" panose="020D0604000000000000" pitchFamily="34" charset="-127"/>
            </a:rPr>
            <a:t>Gradient Boosting Machine</a:t>
          </a:r>
          <a:endParaRPr lang="en-US" sz="24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5380002" y="587032"/>
        <a:ext cx="2444055" cy="1466433"/>
      </dsp:txXfrm>
    </dsp:sp>
    <dsp:sp modelId="{F69822FC-48CA-6F4A-9BC2-71D8E7BCCCE1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>
              <a:latin typeface="NanumGothic" panose="020D0604000000000000" pitchFamily="34" charset="-127"/>
              <a:ea typeface="NanumGothic" panose="020D0604000000000000" pitchFamily="34" charset="-127"/>
            </a:rPr>
            <a:t>XGBoost</a:t>
          </a:r>
          <a:endParaRPr lang="en-US" sz="24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8068463" y="587032"/>
        <a:ext cx="2444055" cy="1466433"/>
      </dsp:txXfrm>
    </dsp:sp>
    <dsp:sp modelId="{FE9046BA-3D75-FB44-84A8-9324837EF679}">
      <dsp:nvSpPr>
        <dsp:cNvPr id="0" name=""/>
        <dsp:cNvSpPr/>
      </dsp:nvSpPr>
      <dsp:spPr>
        <a:xfrm>
          <a:off x="1347311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>
              <a:latin typeface="NanumGothic" panose="020D0604000000000000" pitchFamily="34" charset="-127"/>
              <a:ea typeface="NanumGothic" panose="020D0604000000000000" pitchFamily="34" charset="-127"/>
            </a:rPr>
            <a:t>LGBM</a:t>
          </a:r>
          <a:endParaRPr lang="en-US" sz="24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1347311" y="2297871"/>
        <a:ext cx="2444055" cy="1466433"/>
      </dsp:txXfrm>
    </dsp:sp>
    <dsp:sp modelId="{26DFC1FC-994B-564C-B21D-167671C51D78}">
      <dsp:nvSpPr>
        <dsp:cNvPr id="0" name=""/>
        <dsp:cNvSpPr/>
      </dsp:nvSpPr>
      <dsp:spPr>
        <a:xfrm>
          <a:off x="4035772" y="229787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>
              <a:latin typeface="NanumGothic" panose="020D0604000000000000" pitchFamily="34" charset="-127"/>
              <a:ea typeface="NanumGothic" panose="020D0604000000000000" pitchFamily="34" charset="-127"/>
            </a:rPr>
            <a:t>CatBoost</a:t>
          </a:r>
          <a:endParaRPr lang="en-US" sz="24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4035772" y="2297871"/>
        <a:ext cx="2444055" cy="1466433"/>
      </dsp:txXfrm>
    </dsp:sp>
    <dsp:sp modelId="{C7779A3E-4610-5A49-BBD8-472DB499CD4B}">
      <dsp:nvSpPr>
        <dsp:cNvPr id="0" name=""/>
        <dsp:cNvSpPr/>
      </dsp:nvSpPr>
      <dsp:spPr>
        <a:xfrm>
          <a:off x="6724233" y="229787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>
              <a:latin typeface="NanumGothic" panose="020D0604000000000000" pitchFamily="34" charset="-127"/>
              <a:ea typeface="NanumGothic" panose="020D0604000000000000" pitchFamily="34" charset="-127"/>
            </a:rPr>
            <a:t>Performance Compare</a:t>
          </a:r>
          <a:endParaRPr lang="en-US" sz="2400" b="1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6724233" y="2297871"/>
        <a:ext cx="2444055" cy="14664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A8F25-7840-CF43-8BC3-94FEFF692A15}">
      <dsp:nvSpPr>
        <dsp:cNvPr id="0" name=""/>
        <dsp:cNvSpPr/>
      </dsp:nvSpPr>
      <dsp:spPr>
        <a:xfrm>
          <a:off x="1283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395" tIns="74930" rIns="112395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59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What is AdaBoost?</a:t>
          </a:r>
          <a:endParaRPr lang="en-US" sz="59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69709" y="1075980"/>
        <a:ext cx="4535606" cy="2199377"/>
      </dsp:txXfrm>
    </dsp:sp>
    <dsp:sp modelId="{3609C871-33CF-294A-A431-9B54C9AB39E2}">
      <dsp:nvSpPr>
        <dsp:cNvPr id="0" name=""/>
        <dsp:cNvSpPr/>
      </dsp:nvSpPr>
      <dsp:spPr>
        <a:xfrm>
          <a:off x="5841857" y="1007554"/>
          <a:ext cx="4672458" cy="23362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395" tIns="74930" rIns="112395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5900" b="1" kern="1200">
              <a:latin typeface="NanumGothic" panose="020D0604000000000000" pitchFamily="34" charset="-127"/>
              <a:ea typeface="NanumGothic" panose="020D0604000000000000" pitchFamily="34" charset="-127"/>
            </a:rPr>
            <a:t>AdaBoost vs GBM</a:t>
          </a:r>
          <a:endParaRPr lang="en-US" sz="5900" kern="120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5910283" y="1075980"/>
        <a:ext cx="4535606" cy="21993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9B9AE-2FA1-7146-9A4A-43D014D8CD54}">
      <dsp:nvSpPr>
        <dsp:cNvPr id="0" name=""/>
        <dsp:cNvSpPr/>
      </dsp:nvSpPr>
      <dsp:spPr>
        <a:xfrm>
          <a:off x="3364992" y="2177"/>
          <a:ext cx="3785616" cy="10474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Gradient Descent Algorithm</a:t>
          </a:r>
          <a:endParaRPr lang="en-US" sz="2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416125" y="53310"/>
        <a:ext cx="3683350" cy="945199"/>
      </dsp:txXfrm>
    </dsp:sp>
    <dsp:sp modelId="{AA1DA143-6F21-2E45-8DCC-49C50676FCC5}">
      <dsp:nvSpPr>
        <dsp:cNvPr id="0" name=""/>
        <dsp:cNvSpPr/>
      </dsp:nvSpPr>
      <dsp:spPr>
        <a:xfrm>
          <a:off x="3364992" y="1102016"/>
          <a:ext cx="3785616" cy="10474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What is GBM?</a:t>
          </a:r>
          <a:endParaRPr lang="en-US" sz="2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416125" y="1153149"/>
        <a:ext cx="3683350" cy="945199"/>
      </dsp:txXfrm>
    </dsp:sp>
    <dsp:sp modelId="{99028D2E-4333-4942-B83B-028789F8AAE8}">
      <dsp:nvSpPr>
        <dsp:cNvPr id="0" name=""/>
        <dsp:cNvSpPr/>
      </dsp:nvSpPr>
      <dsp:spPr>
        <a:xfrm>
          <a:off x="3364992" y="2201855"/>
          <a:ext cx="3785616" cy="10474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GBM for Classification</a:t>
          </a:r>
          <a:endParaRPr lang="en-US" sz="2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416125" y="2252988"/>
        <a:ext cx="3683350" cy="945199"/>
      </dsp:txXfrm>
    </dsp:sp>
    <dsp:sp modelId="{162A8D02-6357-EA40-89E5-3F3AFEB556FE}">
      <dsp:nvSpPr>
        <dsp:cNvPr id="0" name=""/>
        <dsp:cNvSpPr/>
      </dsp:nvSpPr>
      <dsp:spPr>
        <a:xfrm>
          <a:off x="3364992" y="3301694"/>
          <a:ext cx="3785616" cy="10474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b="1" kern="1200" dirty="0">
              <a:latin typeface="NanumGothic" panose="020D0604000000000000" pitchFamily="34" charset="-127"/>
              <a:ea typeface="NanumGothic" panose="020D0604000000000000" pitchFamily="34" charset="-127"/>
            </a:rPr>
            <a:t>Parameter of GBM</a:t>
          </a:r>
          <a:endParaRPr lang="en-US" sz="2400" kern="1200" dirty="0">
            <a:latin typeface="NanumGothic" panose="020D0604000000000000" pitchFamily="34" charset="-127"/>
            <a:ea typeface="NanumGothic" panose="020D0604000000000000" pitchFamily="34" charset="-127"/>
          </a:endParaRPr>
        </a:p>
      </dsp:txBody>
      <dsp:txXfrm>
        <a:off x="3416125" y="3352827"/>
        <a:ext cx="3683350" cy="9451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92E29-4920-C44C-B567-D45085249145}">
      <dsp:nvSpPr>
        <dsp:cNvPr id="0" name=""/>
        <dsp:cNvSpPr/>
      </dsp:nvSpPr>
      <dsp:spPr>
        <a:xfrm>
          <a:off x="3092993" y="57"/>
          <a:ext cx="1154048" cy="750131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/>
            <a:t>Parallelization</a:t>
          </a:r>
          <a:endParaRPr lang="ko-KR" altLang="en-US" sz="900" kern="1200"/>
        </a:p>
      </dsp:txBody>
      <dsp:txXfrm>
        <a:off x="3129611" y="36675"/>
        <a:ext cx="1080812" cy="676895"/>
      </dsp:txXfrm>
    </dsp:sp>
    <dsp:sp modelId="{BC2AFF24-3603-0944-A2D8-60D6D251ECBF}">
      <dsp:nvSpPr>
        <dsp:cNvPr id="0" name=""/>
        <dsp:cNvSpPr/>
      </dsp:nvSpPr>
      <dsp:spPr>
        <a:xfrm>
          <a:off x="1900387" y="375123"/>
          <a:ext cx="3539260" cy="3539260"/>
        </a:xfrm>
        <a:custGeom>
          <a:avLst/>
          <a:gdLst/>
          <a:ahLst/>
          <a:cxnLst/>
          <a:rect l="0" t="0" r="0" b="0"/>
          <a:pathLst>
            <a:path>
              <a:moveTo>
                <a:pt x="2354054" y="99289"/>
              </a:moveTo>
              <a:arcTo wR="1769630" hR="1769630" stAng="17357045" swAng="1504129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A20031-BC1A-2942-A162-01F41AC2F6CE}">
      <dsp:nvSpPr>
        <dsp:cNvPr id="0" name=""/>
        <dsp:cNvSpPr/>
      </dsp:nvSpPr>
      <dsp:spPr>
        <a:xfrm>
          <a:off x="4625538" y="884872"/>
          <a:ext cx="1154048" cy="750131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/>
            <a:t>Sparsity</a:t>
          </a:r>
        </a:p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/>
            <a:t>Awareness</a:t>
          </a:r>
          <a:endParaRPr lang="ko-KR" altLang="en-US" sz="900" kern="1200"/>
        </a:p>
      </dsp:txBody>
      <dsp:txXfrm>
        <a:off x="4662156" y="921490"/>
        <a:ext cx="1080812" cy="676895"/>
      </dsp:txXfrm>
    </dsp:sp>
    <dsp:sp modelId="{00BDCE99-C5A2-0A4F-AD23-06883325CD1C}">
      <dsp:nvSpPr>
        <dsp:cNvPr id="0" name=""/>
        <dsp:cNvSpPr/>
      </dsp:nvSpPr>
      <dsp:spPr>
        <a:xfrm>
          <a:off x="1900387" y="375123"/>
          <a:ext cx="3539260" cy="3539260"/>
        </a:xfrm>
        <a:custGeom>
          <a:avLst/>
          <a:gdLst/>
          <a:ahLst/>
          <a:cxnLst/>
          <a:rect l="0" t="0" r="0" b="0"/>
          <a:pathLst>
            <a:path>
              <a:moveTo>
                <a:pt x="3467162" y="1269652"/>
              </a:moveTo>
              <a:arcTo wR="1769630" hR="1769630" stAng="20615315" swAng="1969370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48844-8063-0245-82BB-74E871194DBB}">
      <dsp:nvSpPr>
        <dsp:cNvPr id="0" name=""/>
        <dsp:cNvSpPr/>
      </dsp:nvSpPr>
      <dsp:spPr>
        <a:xfrm>
          <a:off x="4625538" y="2654502"/>
          <a:ext cx="1154048" cy="750131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/>
            <a:t>regularization</a:t>
          </a:r>
          <a:endParaRPr lang="ko-KR" altLang="en-US" sz="900" kern="1200"/>
        </a:p>
      </dsp:txBody>
      <dsp:txXfrm>
        <a:off x="4662156" y="2691120"/>
        <a:ext cx="1080812" cy="676895"/>
      </dsp:txXfrm>
    </dsp:sp>
    <dsp:sp modelId="{D475C1D1-54D2-2C4E-8988-A2A79B0331DD}">
      <dsp:nvSpPr>
        <dsp:cNvPr id="0" name=""/>
        <dsp:cNvSpPr/>
      </dsp:nvSpPr>
      <dsp:spPr>
        <a:xfrm>
          <a:off x="1900387" y="375123"/>
          <a:ext cx="3539260" cy="3539260"/>
        </a:xfrm>
        <a:custGeom>
          <a:avLst/>
          <a:gdLst/>
          <a:ahLst/>
          <a:cxnLst/>
          <a:rect l="0" t="0" r="0" b="0"/>
          <a:pathLst>
            <a:path>
              <a:moveTo>
                <a:pt x="3006736" y="3035000"/>
              </a:moveTo>
              <a:arcTo wR="1769630" hR="1769630" stAng="2738826" swAng="1504129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BAE1A-8786-BB4C-8058-6D34561B475D}">
      <dsp:nvSpPr>
        <dsp:cNvPr id="0" name=""/>
        <dsp:cNvSpPr/>
      </dsp:nvSpPr>
      <dsp:spPr>
        <a:xfrm>
          <a:off x="3092993" y="3539318"/>
          <a:ext cx="1154048" cy="750131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/>
            <a:t>Weighted Quantile</a:t>
          </a:r>
        </a:p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/>
            <a:t>Sketch</a:t>
          </a:r>
          <a:endParaRPr lang="ko-KR" altLang="en-US" sz="900" kern="1200"/>
        </a:p>
      </dsp:txBody>
      <dsp:txXfrm>
        <a:off x="3129611" y="3575936"/>
        <a:ext cx="1080812" cy="676895"/>
      </dsp:txXfrm>
    </dsp:sp>
    <dsp:sp modelId="{41915B73-1F6E-6443-8150-020AD6257A70}">
      <dsp:nvSpPr>
        <dsp:cNvPr id="0" name=""/>
        <dsp:cNvSpPr/>
      </dsp:nvSpPr>
      <dsp:spPr>
        <a:xfrm>
          <a:off x="1900387" y="375123"/>
          <a:ext cx="3539260" cy="3539260"/>
        </a:xfrm>
        <a:custGeom>
          <a:avLst/>
          <a:gdLst/>
          <a:ahLst/>
          <a:cxnLst/>
          <a:rect l="0" t="0" r="0" b="0"/>
          <a:pathLst>
            <a:path>
              <a:moveTo>
                <a:pt x="1185206" y="3439971"/>
              </a:moveTo>
              <a:arcTo wR="1769630" hR="1769630" stAng="6557045" swAng="1504129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6C877-3A3A-044F-8CC6-4378E152523C}">
      <dsp:nvSpPr>
        <dsp:cNvPr id="0" name=""/>
        <dsp:cNvSpPr/>
      </dsp:nvSpPr>
      <dsp:spPr>
        <a:xfrm>
          <a:off x="1560448" y="2654502"/>
          <a:ext cx="1154048" cy="750131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/>
            <a:t>Hardware Optimization</a:t>
          </a:r>
          <a:endParaRPr lang="ko-KR" altLang="en-US" sz="900" kern="1200"/>
        </a:p>
      </dsp:txBody>
      <dsp:txXfrm>
        <a:off x="1597066" y="2691120"/>
        <a:ext cx="1080812" cy="676895"/>
      </dsp:txXfrm>
    </dsp:sp>
    <dsp:sp modelId="{025AC190-F456-E84F-B1EC-A6088E5649FB}">
      <dsp:nvSpPr>
        <dsp:cNvPr id="0" name=""/>
        <dsp:cNvSpPr/>
      </dsp:nvSpPr>
      <dsp:spPr>
        <a:xfrm>
          <a:off x="1900387" y="375123"/>
          <a:ext cx="3539260" cy="3539260"/>
        </a:xfrm>
        <a:custGeom>
          <a:avLst/>
          <a:gdLst/>
          <a:ahLst/>
          <a:cxnLst/>
          <a:rect l="0" t="0" r="0" b="0"/>
          <a:pathLst>
            <a:path>
              <a:moveTo>
                <a:pt x="72098" y="2269608"/>
              </a:moveTo>
              <a:arcTo wR="1769630" hR="1769630" stAng="9815315" swAng="1969370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CAD4E-260F-1D49-9343-D70527739912}">
      <dsp:nvSpPr>
        <dsp:cNvPr id="0" name=""/>
        <dsp:cNvSpPr/>
      </dsp:nvSpPr>
      <dsp:spPr>
        <a:xfrm>
          <a:off x="1560448" y="884872"/>
          <a:ext cx="1154048" cy="750131"/>
        </a:xfrm>
        <a:prstGeom prst="roundRect">
          <a:avLst/>
        </a:prstGeom>
        <a:solidFill>
          <a:srgbClr val="2932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/>
            <a:t>Tree Pruning</a:t>
          </a:r>
          <a:endParaRPr lang="ko-KR" altLang="en-US" sz="900" kern="1200"/>
        </a:p>
      </dsp:txBody>
      <dsp:txXfrm>
        <a:off x="1597066" y="921490"/>
        <a:ext cx="1080812" cy="676895"/>
      </dsp:txXfrm>
    </dsp:sp>
    <dsp:sp modelId="{DE94BDB8-F3BE-BA4C-82E7-A9D8D1A6548F}">
      <dsp:nvSpPr>
        <dsp:cNvPr id="0" name=""/>
        <dsp:cNvSpPr/>
      </dsp:nvSpPr>
      <dsp:spPr>
        <a:xfrm>
          <a:off x="1900387" y="375123"/>
          <a:ext cx="3539260" cy="3539260"/>
        </a:xfrm>
        <a:custGeom>
          <a:avLst/>
          <a:gdLst/>
          <a:ahLst/>
          <a:cxnLst/>
          <a:rect l="0" t="0" r="0" b="0"/>
          <a:pathLst>
            <a:path>
              <a:moveTo>
                <a:pt x="532524" y="504260"/>
              </a:moveTo>
              <a:arcTo wR="1769630" hR="1769630" stAng="13538826" swAng="1504129"/>
            </a:path>
          </a:pathLst>
        </a:custGeom>
        <a:noFill/>
        <a:ln w="12700" cap="flat" cmpd="sng" algn="ctr">
          <a:solidFill>
            <a:srgbClr val="7C8187"/>
          </a:solidFill>
          <a:prstDash val="solid"/>
          <a:miter lim="800000"/>
        </a:ln>
        <a:effectLst/>
        <a:scene3d>
          <a:camera prst="orthographicFront">
            <a:rot lat="0" lon="0" rev="1800000"/>
          </a:camera>
          <a:lightRig rig="threePt" dir="t"/>
        </a:scene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5A988-2153-0141-864B-A20E88C28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D8524E-C1B4-174E-949A-FDAFD5B01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EC4B3-A985-9144-900C-CC7EDAAD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10A20-FF9F-DA44-A873-C2ACC6F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8C348F-34AA-4441-A61F-8F7F3222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248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EB657-06BF-284A-9C45-92AD1F7F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332B8-E643-8D46-A1BB-62DA066BB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DF519-6F5E-234B-B8E3-9A3E5F10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7CDE30-A041-A146-A7C4-1E00295B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7E890-862E-0247-9BF8-2E628E6E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943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1C7F66-D10E-CF4A-BD37-530B90612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9D6157-83B2-F548-AC81-F3ED41D5E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97A63-AA7C-9748-840D-95BF5D33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35450-D825-1A45-8865-68A2AC5F2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508AF-0189-C443-967B-A8FE1DA0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969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9F32D-7B4F-2E4F-A44F-8F952707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D5946-2A2D-2844-8C19-AD52AA46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24456-8EAF-C142-B846-A8B92E31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39E0E-34EF-5843-9F94-0081C760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7F725-C681-8142-9EEA-4CE15D9F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09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E47CC-D4F1-3A40-AD3D-7A092376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377213-4B7D-1342-A7DF-8C4B4229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DB37EB-1113-5646-A3E2-E15C3CD6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63F008-2FF8-5C4A-A69F-01F9745A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BC5154-6102-FB46-8E92-C19058BF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394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B1630-F820-C745-B490-C238901A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1AC31D-C160-5141-BC0A-E77C197FD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36E8CD-7464-AE44-B3FE-70CD97C8E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9EDE7-0B12-C64D-A71E-89920416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5589FC-18C9-F64B-9BD8-D36D0B8D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E3C327-03D1-F644-AD54-4731DD20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590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144C3-6507-934C-9068-AEF58353F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DAFED-5408-D845-9F83-92E12FB6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7D01F0-C2A7-FC4D-9AE3-287A7BD95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761B48-C2EB-6549-94E2-9C90BD960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65FC3C-A44C-974F-B51D-395AFFB99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13898-0B17-5F44-8D1A-E554889E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B28029-37F1-8C47-89D6-5D830C425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E22604-516E-3F42-8F34-7B96147F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862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6131-CE27-BA46-A2BC-4CFA91D1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C74565-6678-0845-9A59-AD0E3DAC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D9DCF5-1486-B941-BD65-0B221088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F8B9FA-4E95-AD44-935B-6461F575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205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D84AF1-1C4B-854C-9F9E-6F022DC42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722A89-8469-8B46-9696-11235AAD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378264-306F-E447-9CA4-403B4DC6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13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5116F-A0D1-4A4E-BF4C-3DED0D26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B8151-A9D8-A749-B238-F0A9EDC8C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BC311D-73EE-A94B-ADCE-07D52E9E6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2849B-AB01-E543-B096-3C9A69C6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5A8E2F-00B0-504E-9C0C-F9E6987F5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E506CC-B09F-5144-BD70-F18A9E27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139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21EC1-D714-DE45-84C2-21D9F492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EFC7E3-10C0-A448-98C5-A193A795C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0EB58B-1190-1D46-A8BD-220ED13F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D5E7F8-3ECD-4B47-B2AB-4C3B723E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CE3D17-A056-A649-99B6-05732E72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58BABB-95ED-264A-859B-C6F46E03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243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18BAA2-3D95-0C49-9E03-89F906DFA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F4CC04-70CA-C849-A852-9365E39F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94E6C-F54F-EB41-883D-6726D2350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6DF04-3EA7-E84A-9214-E2BB6EF00DDF}" type="datetimeFigureOut">
              <a:rPr kumimoji="1" lang="ko-KR" altLang="en-US" smtClean="0"/>
              <a:t>2022. 2. 25.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7A225-9C93-904E-8F50-4878D017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5ADCE-EE22-4A42-8AD7-ED36AAC88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54E63-1034-294F-831C-D31AC2E1CD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328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0.png"/><Relationship Id="rId4" Type="http://schemas.openxmlformats.org/officeDocument/2006/relationships/image" Target="../media/image146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user_guide.html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83102D-E951-4C41-A208-1E23FE361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김현우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D213C6-F60D-5840-B763-4CD330E5C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1228</a:t>
            </a:r>
            <a:r>
              <a:rPr kumimoji="1" lang="ko-KR" altLang="en-US" sz="3600" b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전반부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26EE12D-67A3-204D-9521-66935BB2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5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Selection – </a:t>
            </a:r>
            <a:r>
              <a:rPr lang="en-US" altLang="ko-KR" sz="2500" b="1" kern="1200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Train_test_split</a:t>
            </a:r>
            <a:endParaRPr lang="en-US" altLang="ko-KR" sz="2500" b="1" kern="12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5" name="Picture 1" descr="page11image20805184">
            <a:extLst>
              <a:ext uri="{FF2B5EF4-FFF2-40B4-BE49-F238E27FC236}">
                <a16:creationId xmlns:a16="http://schemas.microsoft.com/office/drawing/2014/main" id="{D99C7A8C-5CBA-FA4A-A696-914260C3F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" t="4531" r="6334" b="2076"/>
          <a:stretch/>
        </p:blipFill>
        <p:spPr bwMode="auto">
          <a:xfrm>
            <a:off x="4777316" y="1334895"/>
            <a:ext cx="6780700" cy="418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6475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73B8F3-70AA-F143-8022-9D0516AB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1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FA011-1F2B-7D4E-852C-7ECAF6DF385B}"/>
              </a:ext>
            </a:extLst>
          </p:cNvPr>
          <p:cNvSpPr txBox="1"/>
          <p:nvPr/>
        </p:nvSpPr>
        <p:spPr>
          <a:xfrm>
            <a:off x="5070020" y="1170819"/>
            <a:ext cx="6478513" cy="4516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#2 Profession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NaN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일 때 </a:t>
            </a:r>
            <a:r>
              <a:rPr lang="en-US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Spending_Score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Work_Experience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관계 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위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Profession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NaN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 때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Work_Experience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NaN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경우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아래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Profession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NaN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 때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Work_Experience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경우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두 경우 모두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Spending_Score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Low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압도적으로 큰 비중을 차지하는 것을 토대로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Profession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NaN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사람을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무직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간주한다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effectLst/>
            </a:endParaRPr>
          </a:p>
        </p:txBody>
      </p:sp>
      <p:sp>
        <p:nvSpPr>
          <p:cNvPr id="28" name="Isosceles Triangle 2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82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7F88D5-11CB-FA41-9EE3-D12548C5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  <a:endParaRPr kumimoji="1" lang="ko-KR" altLang="en-US" sz="3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EA2CA-64BC-3C4A-B874-B98524D1C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endParaRPr kumimoji="1" lang="ko-KR" altLang="en-US" sz="2000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1" descr="page7image18159504">
            <a:extLst>
              <a:ext uri="{FF2B5EF4-FFF2-40B4-BE49-F238E27FC236}">
                <a16:creationId xmlns:a16="http://schemas.microsoft.com/office/drawing/2014/main" id="{8A4B7BAB-B121-E346-9073-EEFD94130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3679" y="1779204"/>
            <a:ext cx="4361892" cy="43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69192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BB0E52-685E-4F48-B90E-E589F22D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771F6-602D-6846-8F47-2F28A790A38D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#3 </a:t>
            </a:r>
            <a:r>
              <a:rPr lang="en-US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Ever_married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family_size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관계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가구에서 결혼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비경험자의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수가 유의미한 차이로 더 많다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-4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가구에서 결혼 경험자의 수가 유의미한 차이로 더 많다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특히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가구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나머지 분포는 큰 차이를 보이지 않는다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Family_Size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이하인 경우엔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Ever_Married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따른 차이가 존재 하나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이상인 경우엔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Ever_Married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영향을 받지 않는 것으로 보인다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872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7CF808-B87C-094B-BE55-FC91E218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  <a:endParaRPr kumimoji="1" lang="en-US" altLang="ko-KR" sz="3200" kern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Picture 1" descr="page8image17919360">
            <a:extLst>
              <a:ext uri="{FF2B5EF4-FFF2-40B4-BE49-F238E27FC236}">
                <a16:creationId xmlns:a16="http://schemas.microsoft.com/office/drawing/2014/main" id="{46A88D56-B9F2-2744-B3A7-DAE359B124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923046"/>
            <a:ext cx="10905066" cy="389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5202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8FB1D-627B-634A-B580-80DE16AE7DA3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#4 Var_1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의미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Var_1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각 카테고리 별 빈도 그래프</a:t>
            </a:r>
            <a:b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cat_6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압도적인 수를 차지한다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그러나 그래프만으로는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var_1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의미를 추정할 수는 없었다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000" dirty="0"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984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4BBC6A-C1A1-DB44-B159-DC36C4C4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  <a:endParaRPr kumimoji="1" lang="en-US" altLang="ko-KR" sz="3200" kern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0BA8811-5CAB-9345-B0F0-78618134C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130" y="1675227"/>
            <a:ext cx="901374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64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4850A7-6B5E-5342-99B8-26FF59782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DE81F-CC3C-BA41-80BF-0462432DCE74}"/>
              </a:ext>
            </a:extLst>
          </p:cNvPr>
          <p:cNvSpPr txBox="1"/>
          <p:nvPr/>
        </p:nvSpPr>
        <p:spPr>
          <a:xfrm>
            <a:off x="5070020" y="998876"/>
            <a:ext cx="6478513" cy="4516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#5 Graduated, Profession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Spending_Score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관계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Healthcare, Engineer, Marketing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제외하고는 모든 직업에서 졸업자의 수가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미졸업자의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 보다 많다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특히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Artist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졸업자와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미졸업자의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 차이가 아주 크게 나타난다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Healthcare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미졸업자가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졸업자 보다 많음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Profession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들 중에서도 가장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미졸업자의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비율이 크게 나타난다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393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1" descr="page10image17847792">
            <a:extLst>
              <a:ext uri="{FF2B5EF4-FFF2-40B4-BE49-F238E27FC236}">
                <a16:creationId xmlns:a16="http://schemas.microsoft.com/office/drawing/2014/main" id="{757646A0-58C3-F042-B854-70C6B971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3925"/>
            <a:ext cx="5213350" cy="34020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age10image17847792">
            <a:extLst>
              <a:ext uri="{FF2B5EF4-FFF2-40B4-BE49-F238E27FC236}">
                <a16:creationId xmlns:a16="http://schemas.microsoft.com/office/drawing/2014/main" id="{8EC77026-5148-774A-A208-38908098DB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2193925"/>
            <a:ext cx="5230813" cy="34020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0868C92-13AC-B842-8DF5-60E60672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  <a:endParaRPr kumimoji="1" lang="ko-KR" altLang="en-US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9596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CFB3A-97BB-4A4A-8234-A83CF60C32F4}"/>
              </a:ext>
            </a:extLst>
          </p:cNvPr>
          <p:cNvSpPr txBox="1"/>
          <p:nvPr/>
        </p:nvSpPr>
        <p:spPr>
          <a:xfrm>
            <a:off x="6096000" y="643466"/>
            <a:ext cx="5452532" cy="5571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Lawyer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Executive</a:t>
            </a:r>
            <a:r>
              <a:rPr lang="ko-KR" altLang="en-US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제외한 모든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Profession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Spending_Score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Low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인 경우가 가장 많다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10525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C9ECE0-43C1-8540-BE18-AB9884C8B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pic>
        <p:nvPicPr>
          <p:cNvPr id="4" name="Picture 1" descr="page11image17917696">
            <a:extLst>
              <a:ext uri="{FF2B5EF4-FFF2-40B4-BE49-F238E27FC236}">
                <a16:creationId xmlns:a16="http://schemas.microsoft.com/office/drawing/2014/main" id="{8D202250-B50E-BD4D-B3E8-FB1919B9D2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1650" y="1675227"/>
            <a:ext cx="6708699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8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CDABA2-D4F6-0148-8356-00D826F6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Selection – Cross Validation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0D1248-F669-BA4B-AB82-CF3676AF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56302"/>
            <a:ext cx="6780700" cy="45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64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Analysis and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355CC-B78C-A04A-8747-3FF0355C4C6F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시각화와 데이터 분석 과정을 거치며 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1) 10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대인 응답자가 </a:t>
            </a:r>
            <a:r>
              <a:rPr lang="en-US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Work_Experience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년 이상인 경우가 존재 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2) Lawyer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인 응답자가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60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 이상에만 분포 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3) 80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세 이상인 응답자가 </a:t>
            </a:r>
            <a:r>
              <a:rPr lang="en-US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Work_Experience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년 미만인 경우 가 다수 존재 등의 어색한 특징들을 발견했다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289" name="Picture 1" descr="page12image17947136">
            <a:extLst>
              <a:ext uri="{FF2B5EF4-FFF2-40B4-BE49-F238E27FC236}">
                <a16:creationId xmlns:a16="http://schemas.microsoft.com/office/drawing/2014/main" id="{A7C4DD5F-8E4F-3E4D-8B50-7C255543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1884734"/>
            <a:ext cx="6253212" cy="415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172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BBF9C-3907-5A4D-ABFB-1D96AAC7F616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Age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 상식 선을 벗어난 나이를 </a:t>
            </a:r>
            <a:r>
              <a:rPr lang="ko-KR" altLang="en-US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이상치로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간주하고 제거한다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.(Boxplot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참고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→ 88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세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89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세 제거 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313" name="Picture 1" descr="page13image17954208">
            <a:extLst>
              <a:ext uri="{FF2B5EF4-FFF2-40B4-BE49-F238E27FC236}">
                <a16:creationId xmlns:a16="http://schemas.microsoft.com/office/drawing/2014/main" id="{ECFC1343-88CF-E841-AE43-FE5F023A5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4062" y="1782981"/>
            <a:ext cx="5995727" cy="43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0907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41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4038F-FE00-8D4F-9D8C-2D93C3CF8E05}"/>
              </a:ext>
            </a:extLst>
          </p:cNvPr>
          <p:cNvSpPr txBox="1"/>
          <p:nvPr/>
        </p:nvSpPr>
        <p:spPr>
          <a:xfrm>
            <a:off x="5573864" y="1166933"/>
            <a:ext cx="5716988" cy="4279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sz="1700" dirty="0">
                <a:effectLst/>
              </a:rPr>
              <a:t>• </a:t>
            </a:r>
            <a:r>
              <a:rPr lang="ko-KR" altLang="en-US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결측치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처리 방법</a:t>
            </a:r>
            <a:b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결측치를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예측하는 서브 모델을 만들고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이를 통해 예측한 값으로 </a:t>
            </a:r>
            <a:r>
              <a:rPr lang="ko-KR" altLang="en-US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결측치를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대체한다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결측치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처리 과정</a:t>
            </a:r>
            <a:b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1) </a:t>
            </a:r>
            <a:r>
              <a:rPr lang="ko-KR" altLang="en-US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결측치가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있는 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feature 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중 하나를 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target</a:t>
            </a:r>
            <a:r>
              <a:rPr lang="ko-KR" altLang="en-US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설정</a:t>
            </a:r>
            <a:b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2) target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인 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ko-KR" altLang="en-US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결측치가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모두 밑으로 가도록 데이터 정렬</a:t>
            </a:r>
            <a:b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3) target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ko-KR" altLang="en-US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결측치가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y_test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 들어가도록 데이터를 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등분</a:t>
            </a:r>
            <a:b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4) </a:t>
            </a:r>
            <a:r>
              <a:rPr lang="en-US" altLang="ko-KR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X_train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y_train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통해 데이터를 학습하고 이를 </a:t>
            </a:r>
            <a:r>
              <a:rPr lang="en-US" altLang="ko-KR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X_test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y_test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 적용 </a:t>
            </a:r>
            <a:endParaRPr lang="en-US" altLang="ko-KR" sz="17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해당 과정을 통해 </a:t>
            </a:r>
            <a:r>
              <a:rPr lang="ko-KR" altLang="en-US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결측치를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대체한 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b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Ever_Married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Graduated, </a:t>
            </a:r>
            <a:r>
              <a:rPr lang="en-US" altLang="ko-KR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Family_Size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Var_1 </a:t>
            </a: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en-US" altLang="ko-KR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Work_Experience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Profession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은 앞서 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#2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 언급한 내용을 바탕으로 각각 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과 ‘</a:t>
            </a:r>
            <a:r>
              <a:rPr lang="en-US" altLang="ko-KR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JobLess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lang="ko-KR" altLang="en-US" sz="17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결측치를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대체한다</a:t>
            </a:r>
            <a:r>
              <a:rPr lang="en-US" altLang="ko-KR" sz="17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774981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6636AF-1A64-5C40-86AA-37285881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F86B8-C710-1F4A-A250-CE21F424C48B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순서형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변수 </a:t>
            </a:r>
            <a:r>
              <a:rPr lang="en-US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Spending_Score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→ Label Encoding </a:t>
            </a:r>
          </a:p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범주형 변수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Gender, </a:t>
            </a:r>
            <a:r>
              <a:rPr lang="en-US" altLang="ko-KR" sz="2000" b="1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Ever_Married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Graduated, Profession, Var_1 → One-Hot Encoding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272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7" name="Picture 1" descr="page16image17885136">
            <a:extLst>
              <a:ext uri="{FF2B5EF4-FFF2-40B4-BE49-F238E27FC236}">
                <a16:creationId xmlns:a16="http://schemas.microsoft.com/office/drawing/2014/main" id="{846EBEB8-8883-6E40-9589-47DC7059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8963"/>
            <a:ext cx="6673850" cy="2397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page16image17884096">
            <a:extLst>
              <a:ext uri="{FF2B5EF4-FFF2-40B4-BE49-F238E27FC236}">
                <a16:creationId xmlns:a16="http://schemas.microsoft.com/office/drawing/2014/main" id="{3300DF6A-D6B1-754F-A539-9B74D1B2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25938"/>
            <a:ext cx="6850063" cy="1952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0AA45B-AAA7-FC4B-B5C6-3EA216C7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113" y="4325938"/>
            <a:ext cx="3590925" cy="1952625"/>
          </a:xfrm>
          <a:prstGeom prst="rect">
            <a:avLst/>
          </a:prstGeom>
        </p:spPr>
      </p:pic>
      <p:pic>
        <p:nvPicPr>
          <p:cNvPr id="14339" name="Picture 3" descr="page16image32633216">
            <a:extLst>
              <a:ext uri="{FF2B5EF4-FFF2-40B4-BE49-F238E27FC236}">
                <a16:creationId xmlns:a16="http://schemas.microsoft.com/office/drawing/2014/main" id="{AED1E1D0-2EF0-824F-BACF-3B0EF7F8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88" y="1858963"/>
            <a:ext cx="3767138" cy="2397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964958-A6E8-CC4C-8A74-9DB8D3FE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52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Modeling - </a:t>
            </a:r>
            <a:r>
              <a:rPr kumimoji="1" lang="en-US" altLang="ko-KR" sz="5200" b="1" kern="12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AutoML</a:t>
            </a:r>
            <a:endParaRPr kumimoji="1" lang="en-US" altLang="ko-KR" sz="5200" b="1" kern="12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7911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4AC7BA-2455-0947-A834-A998DAC4D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Modeling - </a:t>
            </a:r>
            <a:r>
              <a:rPr kumimoji="1" lang="en-US" altLang="ko-KR" sz="3600" b="1" kern="1200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AutoML</a:t>
            </a:r>
            <a:endParaRPr kumimoji="1" lang="en-US" altLang="ko-KR" sz="3600" b="1" kern="12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F6CA42-4FE9-5B48-98D1-0E9486B4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893702"/>
            <a:ext cx="6780700" cy="30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055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F8A60A-62B1-BA49-8C8D-21A6E768B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- AutoML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27045D-4353-FD4B-BA9F-FB2F584B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81730"/>
            <a:ext cx="6780700" cy="4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93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D7CAF1-2008-3F4C-B560-463571CB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Modeling - </a:t>
            </a:r>
            <a:r>
              <a:rPr kumimoji="1" lang="en-US" altLang="ko-KR" sz="3600" b="1" kern="1200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AutoML</a:t>
            </a:r>
            <a:endParaRPr kumimoji="1" lang="en-US" altLang="ko-KR" sz="3600" b="1" kern="12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6CBC89-610D-684E-8DB5-81CBBCC1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232737"/>
            <a:ext cx="6780700" cy="23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29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D7CAF1-2008-3F4C-B560-463571CB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Modeling - </a:t>
            </a:r>
            <a:r>
              <a:rPr kumimoji="1" lang="en-US" altLang="ko-KR" sz="3600" b="1" kern="1200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AutoML</a:t>
            </a:r>
            <a:endParaRPr kumimoji="1" lang="en-US" altLang="ko-KR" sz="3600" b="1" kern="12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97AEF-C45E-394C-9AF2-10518732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56378"/>
            <a:ext cx="6780700" cy="35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912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CAF1-2008-3F4C-B560-463571CB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</a:t>
            </a:r>
            <a:r>
              <a:rPr kumimoji="1" lang="en-US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Evalutaion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lapping Hands">
            <a:extLst>
              <a:ext uri="{FF2B5EF4-FFF2-40B4-BE49-F238E27FC236}">
                <a16:creationId xmlns:a16="http://schemas.microsoft.com/office/drawing/2014/main" id="{9F975637-EFCF-4AB1-81BF-073F71207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1FF6FB-6AC1-0341-BE99-30C13C47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Customized Voting</a:t>
            </a:r>
          </a:p>
          <a:p>
            <a:pPr>
              <a:lnSpc>
                <a:spcPct val="150000"/>
              </a:lnSpc>
            </a:pPr>
            <a:r>
              <a:rPr kumimoji="1" lang="en-US" altLang="ko-KR" sz="1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GridSearchCV</a:t>
            </a:r>
            <a:endParaRPr kumimoji="1" lang="en-US" altLang="ko-KR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Ending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778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EE4DD7-94FD-CF43-B7BD-C6190DE9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Selection – Cross Validation</a:t>
            </a:r>
          </a:p>
        </p:txBody>
      </p:sp>
      <p:pic>
        <p:nvPicPr>
          <p:cNvPr id="2049" name="Picture 1" descr="page13image20759536">
            <a:extLst>
              <a:ext uri="{FF2B5EF4-FFF2-40B4-BE49-F238E27FC236}">
                <a16:creationId xmlns:a16="http://schemas.microsoft.com/office/drawing/2014/main" id="{BD02EFB7-35AD-2449-81A8-298741E99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t="13019" r="5518" b="6349"/>
          <a:stretch/>
        </p:blipFill>
        <p:spPr bwMode="auto">
          <a:xfrm>
            <a:off x="4777316" y="1606897"/>
            <a:ext cx="6780700" cy="364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2258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D7CAF1-2008-3F4C-B560-463571CB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Evaluation – Customized Voting</a:t>
            </a:r>
          </a:p>
        </p:txBody>
      </p:sp>
      <p:pic>
        <p:nvPicPr>
          <p:cNvPr id="16385" name="Picture 1" descr="page21image18060784">
            <a:extLst>
              <a:ext uri="{FF2B5EF4-FFF2-40B4-BE49-F238E27FC236}">
                <a16:creationId xmlns:a16="http://schemas.microsoft.com/office/drawing/2014/main" id="{68F5A27A-83AF-2E47-89C5-76C6D5B79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647901"/>
            <a:ext cx="6780700" cy="355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3996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AD0209-C40E-2144-99CE-B64E79174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Evaluation – Customized Voting</a:t>
            </a:r>
          </a:p>
        </p:txBody>
      </p:sp>
      <p:pic>
        <p:nvPicPr>
          <p:cNvPr id="17409" name="Picture 1" descr="page22image17845504">
            <a:extLst>
              <a:ext uri="{FF2B5EF4-FFF2-40B4-BE49-F238E27FC236}">
                <a16:creationId xmlns:a16="http://schemas.microsoft.com/office/drawing/2014/main" id="{EAAE44BB-3CCE-9241-AC28-D4E3C60A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953033"/>
            <a:ext cx="6780700" cy="29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883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041BE0-A2D7-1949-9CFE-6F30337A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Evaluation - </a:t>
            </a:r>
            <a:r>
              <a:rPr kumimoji="1" lang="en-US" altLang="ko-KR" sz="2800" b="1" kern="1200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GridSearchCV</a:t>
            </a:r>
            <a:endParaRPr kumimoji="1" lang="en-US" altLang="ko-KR" sz="2800" b="1" kern="12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6B557-90D4-E347-8E23-A2F67ED6A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791992"/>
            <a:ext cx="6780700" cy="32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308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A41D3B-6EC5-BF4B-9F57-6C1B2089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Evaluation - Ending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35EE99-1E97-DA4D-A433-14970625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969985"/>
            <a:ext cx="6780700" cy="29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324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17067-0126-4A39-83A7-70D9EC4187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9D402D-B0FD-1D44-8068-8078DB56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4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Evaluation - Ending</a:t>
            </a:r>
            <a:endParaRPr kumimoji="1" lang="ko-KR" altLang="en-US" sz="40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981F5-71FE-474C-87F6-CA255CDC1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한계점</a:t>
            </a:r>
            <a:br>
              <a:rPr lang="ko-KR" altLang="en-US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실질적인 </a:t>
            </a:r>
            <a:r>
              <a:rPr lang="ko-KR" altLang="en-US" sz="2000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전처리의</a:t>
            </a:r>
            <a:r>
              <a:rPr lang="ko-KR" altLang="en-US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부재 </a:t>
            </a:r>
            <a:endParaRPr lang="ko-KR" altLang="en-US" sz="2000" b="1" dirty="0">
              <a:solidFill>
                <a:srgbClr val="FFFFFF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-US" altLang="ko-KR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해석이 결과에 반영되지 않음 </a:t>
            </a:r>
            <a:endParaRPr lang="ko-KR" altLang="en-US" sz="2000" b="1" dirty="0">
              <a:solidFill>
                <a:srgbClr val="FFFFFF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의의</a:t>
            </a:r>
            <a:br>
              <a:rPr lang="ko-KR" altLang="en-US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결측치</a:t>
            </a:r>
            <a:r>
              <a:rPr lang="ko-KR" altLang="en-US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modeling</a:t>
            </a:r>
            <a:br>
              <a:rPr lang="en-US" altLang="ko-KR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weighted-sum soft voting </a:t>
            </a:r>
            <a:endParaRPr lang="en-US" altLang="ko-KR" sz="2000" b="1" dirty="0">
              <a:solidFill>
                <a:srgbClr val="FFFFFF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ko-KR" altLang="en-US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결과 향상</a:t>
            </a:r>
            <a:br>
              <a:rPr lang="ko-KR" altLang="en-US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&lt;Kaggle Bronze Medal + 1.05%&gt; </a:t>
            </a:r>
            <a:endParaRPr lang="en-US" altLang="ko-KR" sz="2000" b="1" dirty="0">
              <a:solidFill>
                <a:srgbClr val="FFFFFF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23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172E82-23AB-C049-8424-E6BBA42EA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 dirty="0" err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백준성</a:t>
            </a:r>
            <a:r>
              <a:rPr kumimoji="1" lang="en-US" altLang="ko-KR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신다혜</a:t>
            </a:r>
            <a:r>
              <a:rPr kumimoji="1" lang="en-US" altLang="ko-KR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전웅</a:t>
            </a:r>
            <a:endParaRPr kumimoji="1" lang="ko-KR" altLang="en-US" sz="2000" dirty="0">
              <a:solidFill>
                <a:srgbClr val="08080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D7258D-7B78-D74E-BDEB-F8628CB7B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0125</a:t>
            </a:r>
            <a:endParaRPr kumimoji="1" lang="ko-KR" altLang="en-US" sz="3600" b="1" dirty="0">
              <a:solidFill>
                <a:srgbClr val="08080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788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10F31-5BC3-7146-B924-383E989D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graphicFrame>
        <p:nvGraphicFramePr>
          <p:cNvPr id="13" name="내용 개체 틀 2">
            <a:extLst>
              <a:ext uri="{FF2B5EF4-FFF2-40B4-BE49-F238E27FC236}">
                <a16:creationId xmlns:a16="http://schemas.microsoft.com/office/drawing/2014/main" id="{CA93B945-C54F-47AE-8095-99ACBC3674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9930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70199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D6DBA-FB9D-1E45-812E-614FB6FD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Regression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222F2C87-B30C-4FE2-A2F1-D509B46E3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52437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83389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407C0F-2881-044E-9793-A29142C7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kumimoji="1" lang="en-US" altLang="ko-KR" sz="5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Regression</a:t>
            </a:r>
            <a:endParaRPr kumimoji="1" lang="ko-KR" altLang="en-US" sz="5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내용 개체 틀 2">
            <a:extLst>
              <a:ext uri="{FF2B5EF4-FFF2-40B4-BE49-F238E27FC236}">
                <a16:creationId xmlns:a16="http://schemas.microsoft.com/office/drawing/2014/main" id="{3300C00F-8195-4276-9CAC-867B9BF95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22189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33879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BAF29D-BBCD-AA42-86CB-35B085BE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Univariate Linear Regression</a:t>
            </a:r>
            <a:endParaRPr kumimoji="1" lang="ko-KR" altLang="en-US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FB0754-B219-4642-9F6A-86AB11E3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단순 선형회귀는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경사하강법을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 통해 학습하게 되는데 이 때 손실함수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RSS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를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 사용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.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 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  <a:cs typeface="Microsoft GothicNeo" panose="020B05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RSS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는 회귀식의 독립변수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X,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종속변수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Y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가 중심 변수가 아니라   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w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변수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(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회귀 계수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)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가 중심 변수임을 인지하는 것이 중요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(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학습 데이터로 입력되는 독립변수와 종속변수는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RSS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에서 모두 상수로 간주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) :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머신러닝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 회귀 알고리즘은 데이터를 계속 학습하며 이 비용 함수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(RSS)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가 반환하는 값을 지속해서 감소시키고 최종적으로 더 이상 감소하지 않는 최소의 오류 값을 구하는 것 </a:t>
            </a:r>
          </a:p>
        </p:txBody>
      </p:sp>
    </p:spTree>
    <p:extLst>
      <p:ext uri="{BB962C8B-B14F-4D97-AF65-F5344CB8AC3E}">
        <p14:creationId xmlns:p14="http://schemas.microsoft.com/office/powerpoint/2010/main" val="39755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D4B9C7-ACB2-3D4C-8134-B072988BB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Selection – </a:t>
            </a:r>
            <a:r>
              <a:rPr kumimoji="1" lang="en-US" altLang="ko-KR" sz="2800" b="1" kern="1200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GridSearchCV</a:t>
            </a:r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1580F-BAA6-874B-93CD-2FB73B6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910655"/>
            <a:ext cx="6780700" cy="30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267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C15FE8-D46F-C240-B98F-9D52FF4D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Univariate Linear Regression</a:t>
            </a:r>
            <a:endParaRPr kumimoji="1" lang="ko-KR" altLang="en-US" sz="3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9A7228C6-8FFE-4EAC-9B50-9C565C24A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3720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05142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5760DB-96FC-0145-B470-4A322BDAF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Regression Metrics</a:t>
            </a:r>
            <a:endParaRPr kumimoji="1" lang="ko-KR" altLang="en-US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64A6009-A71F-174C-86F3-5919EBFB1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회귀의 평가를 위한 지표는 실제 값과 회귀 </a:t>
            </a:r>
            <a:r>
              <a:rPr lang="ko-KR" altLang="en-US" sz="2200" b="1" dirty="0" err="1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예측값의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 차이 값을 기반으로 한 지표가 중심</a:t>
            </a: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. 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단순히 합하면 오류의 합이 </a:t>
            </a: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0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이 되기 때문에 정확한 지표가 될 수 없어 절대값 평균이나 제곱 또는 제곱한 후 루트를 씌운 평균값을 구함</a:t>
            </a: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1) MAE : Mean </a:t>
            </a:r>
            <a:r>
              <a:rPr lang="en-US" altLang="ko-KR" sz="2200" b="1" dirty="0" err="1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Abolute</a:t>
            </a: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 Error(MAE) 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실제 값과 </a:t>
            </a:r>
            <a:r>
              <a:rPr lang="ko-KR" altLang="en-US" sz="2200" b="1" dirty="0" err="1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예측값의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 차이를 절댓값으로 변환해 평균한 것 </a:t>
            </a:r>
            <a:endParaRPr lang="en-US" altLang="ko-KR" sz="2200" b="1" dirty="0">
              <a:latin typeface="NanumGothic" panose="020D0604000000000000" pitchFamily="34" charset="-127"/>
              <a:ea typeface="NanumGothic" panose="020D0604000000000000" pitchFamily="34" charset="-127"/>
              <a:cs typeface="Microsoft GothicNeo" panose="020B05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2) MSE : Mean Squared Error(MSE) 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실제 값과 </a:t>
            </a:r>
            <a:r>
              <a:rPr lang="ko-KR" altLang="en-US" sz="2200" b="1" dirty="0" err="1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예측값의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 차이를 제곱해 평균한 것 </a:t>
            </a:r>
            <a:endParaRPr lang="en-US" altLang="ko-KR" sz="2200" b="1" dirty="0">
              <a:latin typeface="NanumGothic" panose="020D0604000000000000" pitchFamily="34" charset="-127"/>
              <a:ea typeface="NanumGothic" panose="020D0604000000000000" pitchFamily="34" charset="-127"/>
              <a:cs typeface="Microsoft GothicNeo" panose="020B05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3) RMSE : Root Mean Squared Error MSE(RMSE) MSE 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값은 오류의 제곱을 구하므로 실제 오류 </a:t>
            </a:r>
            <a:r>
              <a:rPr lang="ko-KR" altLang="en-US" sz="2200" b="1" dirty="0" err="1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평륜보다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 더 커지는 특성이 있으므로 </a:t>
            </a: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MSE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에 루트를 씌움 </a:t>
            </a:r>
            <a:endParaRPr lang="en-US" altLang="ko-KR" sz="2200" b="1" dirty="0">
              <a:latin typeface="NanumGothic" panose="020D0604000000000000" pitchFamily="34" charset="-127"/>
              <a:ea typeface="NanumGothic" panose="020D0604000000000000" pitchFamily="34" charset="-127"/>
              <a:cs typeface="Microsoft GothicNeo" panose="020B05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4) R^2 : 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분산 기반으로 예측 성능 평가</a:t>
            </a: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. 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실제 값의 분산 대비 </a:t>
            </a:r>
            <a:r>
              <a:rPr lang="ko-KR" altLang="en-US" sz="2200" b="1" dirty="0" err="1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예측값의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 분산 비율을 지표로 함</a:t>
            </a: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. 1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  <a:cs typeface="Microsoft GothicNeo" panose="020B0500000101010101" pitchFamily="34" charset="-127"/>
              </a:rPr>
              <a:t>에 가까울수록 예측 정확도가 높음</a:t>
            </a:r>
          </a:p>
        </p:txBody>
      </p:sp>
    </p:spTree>
    <p:extLst>
      <p:ext uri="{BB962C8B-B14F-4D97-AF65-F5344CB8AC3E}">
        <p14:creationId xmlns:p14="http://schemas.microsoft.com/office/powerpoint/2010/main" val="33274760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043EBA-1B02-A447-A2A7-E7A3659B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kumimoji="1" lang="en-US" altLang="ko-KR" sz="4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Multivariate Linear Regression</a:t>
            </a:r>
            <a:endParaRPr kumimoji="1" lang="ko-KR" altLang="en-US" sz="4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F475DCA-1703-4D32-B528-E9D9BEDD9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75146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58888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Multivariate Linear Regression Example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6303ED-D311-6346-A145-BAA3A7A6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436745"/>
            <a:ext cx="6780700" cy="39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66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46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Multivariate Linear Regression Example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98D438-82E0-9742-B73F-62B5332AC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3220087"/>
            <a:ext cx="5455917" cy="241109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BDCC9F3-8063-AE42-8475-6537CD76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31085"/>
            <a:ext cx="5455917" cy="158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201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Multivariate Linear Regression Example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57101-899A-0D47-BC69-8C523B37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22474"/>
            <a:ext cx="6780700" cy="361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166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Multivariate Linear Regression Example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78470-675A-D745-B380-7070D30CC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Degree1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예측 곡선은 단순한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직선형태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단순선형회귀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 데이터 세트를 직선으로 예측하기에는 너무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단순해보이며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예측 곡선이 학습 데이터의 패턴을 제대로 반영하지 못하고 있는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과소적합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모델이 되었음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MSE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값은 약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0.107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CCD7AED-666F-B748-B70B-D107426B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041065"/>
            <a:ext cx="6253212" cy="384572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6417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8265755" cy="1135737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Multivariate Linear Regression Example</a:t>
            </a:r>
            <a:endParaRPr kumimoji="1" lang="ko-KR" alt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78470-675A-D745-B380-7070D30CC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Degree4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곡선은 실제 데이터 세트와 유사한 모습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변동하는 잡음까지 예측하지 못하였지만 학습 데이터 세트를 비교적 잘 반영해 코사인 곡선 기반으로 테스트 데이터를 잘 예측한 곡선을 가진 모델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MSE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값은 약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0.043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가장 뛰어난 예측 성능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sp>
        <p:nvSpPr>
          <p:cNvPr id="18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4B13E1-E86B-4A45-91DF-A2384230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673" y="1261767"/>
            <a:ext cx="4562666" cy="54317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46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DFB5FC-62D9-5945-8B99-3AF2CBD4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Multivariate Linear Regression Example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78470-675A-D745-B380-7070D30CC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Degree15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예측 곡선은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MSE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자체가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182815432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될정도로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어처구니 없는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오류값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과적합을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강조하기 위해 차수를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과하게 설정한 결과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세트의 변동 잡음 값까지 지나치게 반영한 결과 예측 곡선이 학습 데이터 세트만 정확히 예측하고 테스트 값의 실제 곡선과는 완전히 다른 형태의 예측 곡선이 만들어짐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즉 학습데이터에 너무 충실하게 맞춘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과적합이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심한 모델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(MSE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너무 높음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endParaRPr kumimoji="1" lang="ko-KR" altLang="en-US" sz="2000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0DAACB-7B67-E640-8ADA-9D13A881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423" y="713127"/>
            <a:ext cx="4277499" cy="54317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6708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kumimoji="1"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Trade-off between Bias and Variance</a:t>
            </a:r>
            <a:endParaRPr kumimoji="1" lang="ko-KR" altLang="en-US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내용 개체 틀 9">
            <a:extLst>
              <a:ext uri="{FF2B5EF4-FFF2-40B4-BE49-F238E27FC236}">
                <a16:creationId xmlns:a16="http://schemas.microsoft.com/office/drawing/2014/main" id="{D526FA70-89A2-428D-89C5-85C9B8C73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12522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294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B50BCA-9AB8-874D-ABF5-D8804380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Preprocessing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5AD95C5-8E57-4790-9786-B8AB28C832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5580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9430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Trade-off between Bias and Variance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5296798-CEB2-F44B-87B9-FC9910B83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542" y="2426818"/>
            <a:ext cx="4661966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8DF288D-E4C6-DF41-8364-EE12206CE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730007"/>
            <a:ext cx="5455917" cy="13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999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Multicollinearity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37EBF2A-5AA0-4CFB-BCD6-AE0E451B82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3408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30230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C6E6E-14A1-B44E-B616-4E279BE5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Multicollinearity – What is Multicollinearity?</a:t>
            </a:r>
            <a:endParaRPr kumimoji="1" lang="ko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3D117-547D-EA40-B2AD-8A019BAB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수리적으로 어떤 독립 변수가 다른 독립변수들과 완벽한 선형 독립이 아닌 경우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즉 회귀 분석에서 사용된 모형의 일부 설명 변수가 다른 설명 변수와 상관 정도가 높아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시 부정적인 영향을 미치는 현상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어처구니 없는 해석을 하게 </a:t>
            </a:r>
            <a:r>
              <a:rPr lang="ko-KR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될수도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있음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일반적으로 회귀 분석에서는 설명 </a:t>
            </a:r>
            <a:r>
              <a:rPr lang="ko-KR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변수끼리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서로 독립이라고 가정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두 설명 변수가 서로에게 영향을 주고 있다면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70000"/>
              </a:lnSpc>
            </a:pP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학업성취도를 종속 변수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Y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X1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일평균 음주량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X2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혈중 알코올 농도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언뜻 보면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x1 x2 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아주 좋은 </a:t>
            </a:r>
            <a:r>
              <a:rPr lang="ko-KR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설명변수로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보임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일평균 음주량이나 혈중 알코올 농도가 높을수록 학업 성취도가 낮아질 것으로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추측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이 </a:t>
            </a:r>
            <a:r>
              <a:rPr lang="ko-KR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회귀모형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아주 큰 문제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다중공선성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일평균 음주량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(X1), 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혈중 알코올 농도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(X2)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완벽하게 서로 독립이지 않음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모형 그대로 회귀분석을 진행을 하면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X1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혹은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X2 </a:t>
            </a:r>
            <a:r>
              <a:rPr lang="ko-KR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둘중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하나는 유의한 변수로 </a:t>
            </a:r>
            <a:r>
              <a:rPr lang="ko-KR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드러날것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하나는 몹시 불안정한 </a:t>
            </a:r>
            <a:r>
              <a:rPr lang="ko-KR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계수값을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보여줄것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WHY? 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회귀 분석을 </a:t>
            </a:r>
            <a:r>
              <a:rPr lang="ko-KR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할때에는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모든 독립변수들이 각각 종속 변수를 정확하게 </a:t>
            </a:r>
            <a:r>
              <a:rPr lang="ko-KR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설명해줘야함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여기선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X1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설명하는 부분을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X2 </a:t>
            </a:r>
            <a:r>
              <a:rPr lang="ko-KR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또한 설명해주고 있음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1544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kumimoji="1" lang="en-US" altLang="ko-KR" sz="31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Multicollinearity – What is Multicollinearity?</a:t>
            </a:r>
            <a:endParaRPr kumimoji="1" lang="ko-KR" altLang="en-US" sz="31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CDB8EDD-9F08-F846-BCFD-6EA832F52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이처럼 다중공선성이 생기면 해당되는 변수들 각각의 설명력이 약해짐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이는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표준오차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증가로 여실히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들어남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앞선 예시에서의 독립 변수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X1 X2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각각 회귀 계수를 가지고 이는 각각의 독립변수가 어느 정도의 영향력을 미치는가를 나타냄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Y=2X1+3X2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얼마나 유의한 식인가를 알기 위해 각 계수들에 대한 가설검정을 진행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귀무가설을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회귀 계수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=0'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이라고 설정하고 이를 기각하면 그 회귀 계수가 유의미하다고 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판단함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(p-value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유의 수준보다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작아야함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6645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Multicollinearity – What is Multicollinearity?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DA7A263-E538-EB41-9F31-23AD65034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220000"/>
              </a:lnSpc>
            </a:pP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p-value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구하기 위한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검정통계량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추정된 회귀 계수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그 계수의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표준오차</a:t>
            </a:r>
            <a:endParaRPr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20000"/>
              </a:lnSpc>
            </a:pP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검정통계량의 절대값이 클 수록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p-value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작아져서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귀무가설을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기각할 수 있게 된다</a:t>
            </a:r>
          </a:p>
          <a:p>
            <a:pPr>
              <a:lnSpc>
                <a:spcPct val="220000"/>
              </a:lnSpc>
            </a:pP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앞선 예시에서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X1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유의한 통계량으로 판별</a:t>
            </a:r>
          </a:p>
          <a:p>
            <a:pPr>
              <a:lnSpc>
                <a:spcPct val="220000"/>
              </a:lnSpc>
            </a:pP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X2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설명할 부분을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X1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가져갔기 때문에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X2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설명력이 작아지게 된다</a:t>
            </a:r>
          </a:p>
          <a:p>
            <a:pPr>
              <a:lnSpc>
                <a:spcPct val="220000"/>
              </a:lnSpc>
            </a:pP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그래서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쓸모없어진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X2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p-value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커서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유의수준을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넘길것이고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검정 통계량의 절대값이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작은것임</a:t>
            </a:r>
            <a:endParaRPr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20000"/>
              </a:lnSpc>
            </a:pP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검정 통계량의 절대값이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작으려면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위의 식처럼 표준오차가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커야함</a:t>
            </a:r>
            <a:endParaRPr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20000"/>
              </a:lnSpc>
            </a:pP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이것이 다중공선성으로 인해 서로 상관관계가 있는 변수들 중 몇몇의 표준 오차가 커지는 이유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261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3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Multicollinearity – How to check Multicollinearity?</a:t>
            </a:r>
          </a:p>
        </p:txBody>
      </p:sp>
      <p:pic>
        <p:nvPicPr>
          <p:cNvPr id="17" name="내용 개체 틀 3">
            <a:extLst>
              <a:ext uri="{FF2B5EF4-FFF2-40B4-BE49-F238E27FC236}">
                <a16:creationId xmlns:a16="http://schemas.microsoft.com/office/drawing/2014/main" id="{1291E90D-058F-A64F-AA50-2A0D4609A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946" y="771521"/>
            <a:ext cx="3529109" cy="31850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6AAEC8-00C3-B84D-8E33-2324BB13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8" y="508018"/>
            <a:ext cx="3526424" cy="3712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AB8B53-37C3-C147-BA5A-68A14A4F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768741"/>
            <a:ext cx="3553968" cy="119057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76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2051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C7786E-C20D-6841-A949-B5B9F88E3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kumimoji="1" lang="en-US" altLang="ko-KR" sz="3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Multicollinearity – Solution for Multicollinearity Issue</a:t>
            </a:r>
            <a:endParaRPr kumimoji="1" lang="ko-KR" altLang="en-US" sz="3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8" name="내용 개체 틀 4">
            <a:extLst>
              <a:ext uri="{FF2B5EF4-FFF2-40B4-BE49-F238E27FC236}">
                <a16:creationId xmlns:a16="http://schemas.microsoft.com/office/drawing/2014/main" id="{F6CA43D1-62E0-4FB4-A8A0-69195122C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206689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86889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4FE2E2-CC89-A441-BE1D-3250B1AC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GD vs OLS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4EB7E-A2E8-B847-8A77-171C7FA70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kumimoji="1" lang="en-US" altLang="ko-KR" sz="2000" kern="12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Check out for Code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015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3EA0EF-260B-0E4F-A5F0-74E3469DF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김보경</a:t>
            </a:r>
            <a:r>
              <a:rPr kumimoji="1" lang="en-US" altLang="ko-KR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문강석</a:t>
            </a:r>
            <a:endParaRPr kumimoji="1" lang="ko-KR" altLang="en-US" sz="2000" dirty="0">
              <a:solidFill>
                <a:srgbClr val="08080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754D21-3DEA-0F4D-8013-11BB49A51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0208</a:t>
            </a:r>
            <a:endParaRPr kumimoji="1" lang="ko-KR" altLang="en-US" sz="3600" b="1" dirty="0">
              <a:solidFill>
                <a:srgbClr val="08080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575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4DA4EB-6F98-8543-B336-DE485ADF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/>
              <a:t>목차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9CA290C-A85B-43DA-90D5-A300BA8423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2103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100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61AD0F-2B15-4989-ABCB-25A120A18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365253" y="-514542"/>
            <a:ext cx="2039436" cy="1444373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82779" y="539055"/>
            <a:ext cx="745834" cy="7458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8836FF-97B4-4EE9-AF5D-39FF0F5A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12657" y="1748175"/>
            <a:ext cx="933492" cy="93349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430613" y="502303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01313" y="5596021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57893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9033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5520DF-BCFA-4422-B5D9-A5A1FABA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65C167-BF10-3140-907E-5631AE3E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Preprocessing - Example of DACON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150B8-229A-4C42-ABCB-EFE62A6C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00" y="1516823"/>
            <a:ext cx="4580065" cy="38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681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F1A3B-6AE7-487C-B6C5-06C7E178B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07" b="4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72A9AEA-79A3-5042-8416-EC9E5F039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37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Contents of Regression Regularization Method </a:t>
            </a:r>
            <a:endParaRPr kumimoji="1" lang="ko-KR" altLang="en-US" sz="37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7A7EEE2-FB6A-4E38-B0E0-EC68351F4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748913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2198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55B0ED-D108-0443-B08B-C47276C4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kumimoji="1" lang="en-US" altLang="ko-KR" sz="3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Regression Regularization Method - Reason why we regularize – bias vs variance </a:t>
            </a:r>
            <a:endParaRPr kumimoji="1" lang="ko-KR" altLang="en-US" sz="3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EE99D83-2CE4-478B-ADF1-2D141EB8D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241597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1025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959FFB-2413-114E-AA94-116E23F5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28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Regression Regularization Method - Reason why we regularize – bias vs variance </a:t>
            </a:r>
          </a:p>
        </p:txBody>
      </p:sp>
      <p:sp>
        <p:nvSpPr>
          <p:cNvPr id="76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내용 개체 틀 64">
            <a:extLst>
              <a:ext uri="{FF2B5EF4-FFF2-40B4-BE49-F238E27FC236}">
                <a16:creationId xmlns:a16="http://schemas.microsoft.com/office/drawing/2014/main" id="{17681ABD-D430-6C4F-819C-0674F7752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575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31731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BEF851-D4AF-1046-9D19-5212469C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Regression Regularization Method - Ridge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383D18-511F-2240-A3FC-B717B7222BBF}"/>
                  </a:ext>
                </a:extLst>
              </p:cNvPr>
              <p:cNvSpPr txBox="1"/>
              <p:nvPr/>
            </p:nvSpPr>
            <p:spPr>
              <a:xfrm>
                <a:off x="643469" y="1782981"/>
                <a:ext cx="4008384" cy="4393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 latinLnBrk="0">
                  <a:lnSpc>
                    <a:spcPct val="20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kumimoji="1" lang="en-US" altLang="ko-Kore-KR" sz="2000" b="1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ko-Kore-KR" sz="2000" b="1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  <m:sub>
                            <m: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indent="-228600" latinLnBrk="0">
                  <a:lnSpc>
                    <a:spcPct val="20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0에 </a:t>
                </a:r>
                <a:r>
                  <a:rPr kumimoji="1" lang="en-US" altLang="en-US" sz="20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근접한</a:t>
                </a:r>
                <a:r>
                  <a:rPr kumimoji="1" lang="en-US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en-US" sz="20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값까지</a:t>
                </a:r>
                <a:r>
                  <a:rPr kumimoji="1" lang="en-US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en-US" sz="20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가능</a:t>
                </a:r>
                <a:endParaRPr kumimoji="1" lang="en-US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indent="-228600" latinLnBrk="0">
                  <a:lnSpc>
                    <a:spcPct val="20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en-US" sz="20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입력</a:t>
                </a:r>
                <a:r>
                  <a:rPr kumimoji="1" lang="en-US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en-US" sz="20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데이터의</a:t>
                </a:r>
                <a:r>
                  <a:rPr kumimoji="1" lang="en-US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en-US" sz="20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스케일에</a:t>
                </a:r>
                <a:r>
                  <a:rPr kumimoji="1" lang="en-US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en-US" sz="20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민감</a:t>
                </a:r>
                <a:endParaRPr kumimoji="1" lang="en-US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383D18-511F-2240-A3FC-B717B7222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9" y="1782981"/>
                <a:ext cx="4008384" cy="4393982"/>
              </a:xfrm>
              <a:prstGeom prst="rect">
                <a:avLst/>
              </a:prstGeom>
              <a:blipFill>
                <a:blip r:embed="rId2"/>
                <a:stretch>
                  <a:fillRect l="-1262" t="-17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22D3DEE-0037-5C43-A67C-CBDE13F47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7" t="5800" r="7636" b="5602"/>
          <a:stretch/>
        </p:blipFill>
        <p:spPr>
          <a:xfrm>
            <a:off x="5475603" y="1457471"/>
            <a:ext cx="3421294" cy="43618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76744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02CCA0-7A95-5646-A09B-F4F3168D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Regression Regularization Method - Lasso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05F95-E8AA-3C48-BE93-8494CE829518}"/>
                  </a:ext>
                </a:extLst>
              </p:cNvPr>
              <p:cNvSpPr txBox="1"/>
              <p:nvPr/>
            </p:nvSpPr>
            <p:spPr>
              <a:xfrm>
                <a:off x="643469" y="1782981"/>
                <a:ext cx="4008384" cy="4393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 latinLnBrk="0">
                  <a:lnSpc>
                    <a:spcPct val="20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kumimoji="1" lang="en-US" altLang="ko-Kore-KR" sz="2000" b="1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ko-Kore-KR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ore-KR" sz="2000" b="1" i="1">
                        <a:latin typeface="Cambria Math" panose="02040503050406030204" pitchFamily="18" charset="0"/>
                      </a:rPr>
                      <m:t>𝜶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indent="-228600" latinLnBrk="0">
                  <a:lnSpc>
                    <a:spcPct val="20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0</a:t>
                </a:r>
                <a:r>
                  <a:rPr kumimoji="1" lang="ko-KR" altLang="en-US" sz="20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으로</a:t>
                </a:r>
                <a:r>
                  <a:rPr kumimoji="1"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만들기도 함 </a:t>
                </a:r>
                <a:r>
                  <a:rPr kumimoji="1"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=&gt; </a:t>
                </a:r>
                <a:r>
                  <a:rPr kumimoji="1"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변수를 선택할 수 있음</a:t>
                </a:r>
                <a:endParaRPr kumimoji="1"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05F95-E8AA-3C48-BE93-8494CE82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9" y="1782981"/>
                <a:ext cx="4008384" cy="4393982"/>
              </a:xfrm>
              <a:prstGeom prst="rect">
                <a:avLst/>
              </a:prstGeom>
              <a:blipFill>
                <a:blip r:embed="rId2"/>
                <a:stretch>
                  <a:fillRect l="-1577" t="-17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38BE3F-4774-664B-8E7F-68A00CB5EBAF}"/>
              </a:ext>
            </a:extLst>
          </p:cNvPr>
          <p:cNvGrpSpPr/>
          <p:nvPr/>
        </p:nvGrpSpPr>
        <p:grpSpPr>
          <a:xfrm>
            <a:off x="5295320" y="1457471"/>
            <a:ext cx="3566034" cy="4361892"/>
            <a:chOff x="457200" y="3731386"/>
            <a:chExt cx="5374815" cy="533932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B8F2240-221C-C94A-B188-CFEE28274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51" t="5800" r="48710" b="5602"/>
            <a:stretch/>
          </p:blipFill>
          <p:spPr>
            <a:xfrm>
              <a:off x="650415" y="3847437"/>
              <a:ext cx="5181600" cy="522327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D7E4FAB-FCCB-FD45-8F7E-63ABDA0F060A}"/>
                </a:ext>
              </a:extLst>
            </p:cNvPr>
            <p:cNvSpPr/>
            <p:nvPr/>
          </p:nvSpPr>
          <p:spPr>
            <a:xfrm>
              <a:off x="457200" y="3731386"/>
              <a:ext cx="2349494" cy="101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6485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22EA3-089D-B045-AE3B-700B49D25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Regression Regularization Method - Elastic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C4F812-7136-A341-83A3-D5F4A321B253}"/>
              </a:ext>
            </a:extLst>
          </p:cNvPr>
          <p:cNvGrpSpPr/>
          <p:nvPr/>
        </p:nvGrpSpPr>
        <p:grpSpPr>
          <a:xfrm>
            <a:off x="1953727" y="2412254"/>
            <a:ext cx="8284546" cy="3899646"/>
            <a:chOff x="6508599" y="3126152"/>
            <a:chExt cx="11084837" cy="4714246"/>
          </a:xfrm>
        </p:grpSpPr>
        <p:pic>
          <p:nvPicPr>
            <p:cNvPr id="5" name="Object 21">
              <a:extLst>
                <a:ext uri="{FF2B5EF4-FFF2-40B4-BE49-F238E27FC236}">
                  <a16:creationId xmlns:a16="http://schemas.microsoft.com/office/drawing/2014/main" id="{5C75311C-A817-764C-BF7F-6973AE7A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5121" y="3137479"/>
              <a:ext cx="3100777" cy="2017348"/>
            </a:xfrm>
            <a:prstGeom prst="rect">
              <a:avLst/>
            </a:prstGeom>
          </p:spPr>
        </p:pic>
        <p:sp>
          <p:nvSpPr>
            <p:cNvPr id="6" name="Object 25">
              <a:extLst>
                <a:ext uri="{FF2B5EF4-FFF2-40B4-BE49-F238E27FC236}">
                  <a16:creationId xmlns:a16="http://schemas.microsoft.com/office/drawing/2014/main" id="{1EDC04B8-2711-7744-897D-19806595E029}"/>
                </a:ext>
              </a:extLst>
            </p:cNvPr>
            <p:cNvSpPr txBox="1"/>
            <p:nvPr/>
          </p:nvSpPr>
          <p:spPr>
            <a:xfrm>
              <a:off x="6876743" y="3397983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77644D"/>
                  </a:solidFill>
                  <a:latin typeface="Noto Sans CJK KR Bold" pitchFamily="34" charset="0"/>
                </a:rPr>
                <a:t>alpha</a:t>
              </a:r>
              <a:endParaRPr lang="en-US" sz="3000" dirty="0"/>
            </a:p>
          </p:txBody>
        </p:sp>
        <p:sp>
          <p:nvSpPr>
            <p:cNvPr id="7" name="Object 26">
              <a:extLst>
                <a:ext uri="{FF2B5EF4-FFF2-40B4-BE49-F238E27FC236}">
                  <a16:creationId xmlns:a16="http://schemas.microsoft.com/office/drawing/2014/main" id="{2CFB5141-5FEE-A74D-B87C-FECA3D828555}"/>
                </a:ext>
              </a:extLst>
            </p:cNvPr>
            <p:cNvSpPr txBox="1"/>
            <p:nvPr/>
          </p:nvSpPr>
          <p:spPr>
            <a:xfrm>
              <a:off x="6508599" y="4137395"/>
              <a:ext cx="406913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규제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부분의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가중치를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얼만큼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설정할지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endParaRPr>
            </a:p>
            <a:p>
              <a:pPr algn="ctr"/>
              <a:endParaRPr lang="en-US" sz="12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공식문서에서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0</a:t>
              </a:r>
              <a:r>
                <a:rPr lang="ko-KR" alt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으로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ko-KR" alt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둔후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ko-KR" alt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라쏘만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이용하는 것은 추천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X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.</a:t>
              </a:r>
              <a:endParaRPr lang="en-US" dirty="0"/>
            </a:p>
          </p:txBody>
        </p:sp>
        <p:grpSp>
          <p:nvGrpSpPr>
            <p:cNvPr id="8" name="그룹 1007">
              <a:extLst>
                <a:ext uri="{FF2B5EF4-FFF2-40B4-BE49-F238E27FC236}">
                  <a16:creationId xmlns:a16="http://schemas.microsoft.com/office/drawing/2014/main" id="{7D0EA7B9-A732-7F45-9066-E1EDAA1FA364}"/>
                </a:ext>
              </a:extLst>
            </p:cNvPr>
            <p:cNvGrpSpPr/>
            <p:nvPr/>
          </p:nvGrpSpPr>
          <p:grpSpPr>
            <a:xfrm>
              <a:off x="9370733" y="3553292"/>
              <a:ext cx="337341" cy="276198"/>
              <a:chOff x="9529933" y="5528761"/>
              <a:chExt cx="337341" cy="276198"/>
            </a:xfrm>
          </p:grpSpPr>
          <p:pic>
            <p:nvPicPr>
              <p:cNvPr id="50" name="Object 27">
                <a:extLst>
                  <a:ext uri="{FF2B5EF4-FFF2-40B4-BE49-F238E27FC236}">
                    <a16:creationId xmlns:a16="http://schemas.microsoft.com/office/drawing/2014/main" id="{4AB5DC7E-59AA-F245-BF23-171FD37F8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9933" y="5528761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9" name="그룹 1008">
              <a:extLst>
                <a:ext uri="{FF2B5EF4-FFF2-40B4-BE49-F238E27FC236}">
                  <a16:creationId xmlns:a16="http://schemas.microsoft.com/office/drawing/2014/main" id="{3564F8A9-4B63-2C42-A979-9328AB463517}"/>
                </a:ext>
              </a:extLst>
            </p:cNvPr>
            <p:cNvGrpSpPr/>
            <p:nvPr/>
          </p:nvGrpSpPr>
          <p:grpSpPr>
            <a:xfrm>
              <a:off x="7314520" y="3553292"/>
              <a:ext cx="337341" cy="276198"/>
              <a:chOff x="7286887" y="5528761"/>
              <a:chExt cx="337341" cy="276198"/>
            </a:xfrm>
          </p:grpSpPr>
          <p:pic>
            <p:nvPicPr>
              <p:cNvPr id="49" name="Object 30">
                <a:extLst>
                  <a:ext uri="{FF2B5EF4-FFF2-40B4-BE49-F238E27FC236}">
                    <a16:creationId xmlns:a16="http://schemas.microsoft.com/office/drawing/2014/main" id="{251E9BF9-8B16-1A49-AC4E-87FBF92AE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7286887" y="5528761"/>
                <a:ext cx="337341" cy="276198"/>
              </a:xfrm>
              <a:prstGeom prst="rect">
                <a:avLst/>
              </a:prstGeom>
            </p:spPr>
          </p:pic>
        </p:grpSp>
        <p:pic>
          <p:nvPicPr>
            <p:cNvPr id="10" name="Object 34">
              <a:extLst>
                <a:ext uri="{FF2B5EF4-FFF2-40B4-BE49-F238E27FC236}">
                  <a16:creationId xmlns:a16="http://schemas.microsoft.com/office/drawing/2014/main" id="{8B94B245-4C82-5241-8C80-DE4A1A1B9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2055" y="3126152"/>
              <a:ext cx="3100777" cy="2017348"/>
            </a:xfrm>
            <a:prstGeom prst="rect">
              <a:avLst/>
            </a:prstGeom>
          </p:spPr>
        </p:pic>
        <p:sp>
          <p:nvSpPr>
            <p:cNvPr id="11" name="Object 38">
              <a:extLst>
                <a:ext uri="{FF2B5EF4-FFF2-40B4-BE49-F238E27FC236}">
                  <a16:creationId xmlns:a16="http://schemas.microsoft.com/office/drawing/2014/main" id="{76A52416-5F41-1143-9055-C9646C2374DC}"/>
                </a:ext>
              </a:extLst>
            </p:cNvPr>
            <p:cNvSpPr txBox="1"/>
            <p:nvPr/>
          </p:nvSpPr>
          <p:spPr>
            <a:xfrm>
              <a:off x="10288308" y="3397983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77644D"/>
                  </a:solidFill>
                  <a:latin typeface="Noto Sans CJK KR Bold" pitchFamily="34" charset="0"/>
                  <a:cs typeface="Noto Sans CJK KR Bold" pitchFamily="34" charset="0"/>
                </a:rPr>
                <a:t>l1_ratio</a:t>
              </a:r>
            </a:p>
          </p:txBody>
        </p:sp>
        <p:sp>
          <p:nvSpPr>
            <p:cNvPr id="12" name="Object 39">
              <a:extLst>
                <a:ext uri="{FF2B5EF4-FFF2-40B4-BE49-F238E27FC236}">
                  <a16:creationId xmlns:a16="http://schemas.microsoft.com/office/drawing/2014/main" id="{781683D7-508C-DC48-8290-EB21481C7A31}"/>
                </a:ext>
              </a:extLst>
            </p:cNvPr>
            <p:cNvSpPr txBox="1"/>
            <p:nvPr/>
          </p:nvSpPr>
          <p:spPr>
            <a:xfrm>
              <a:off x="10014510" y="4130704"/>
              <a:ext cx="406913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L1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penalty와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L2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penalty의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비율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0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일시 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L2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만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, 1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일시 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L1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만</a:t>
              </a:r>
              <a:endParaRPr lang="en-US" dirty="0"/>
            </a:p>
          </p:txBody>
        </p:sp>
        <p:grpSp>
          <p:nvGrpSpPr>
            <p:cNvPr id="13" name="그룹 1011">
              <a:extLst>
                <a:ext uri="{FF2B5EF4-FFF2-40B4-BE49-F238E27FC236}">
                  <a16:creationId xmlns:a16="http://schemas.microsoft.com/office/drawing/2014/main" id="{41D7A5AB-B108-1A44-84D8-86713042C2F5}"/>
                </a:ext>
              </a:extLst>
            </p:cNvPr>
            <p:cNvGrpSpPr/>
            <p:nvPr/>
          </p:nvGrpSpPr>
          <p:grpSpPr>
            <a:xfrm>
              <a:off x="10816660" y="3537472"/>
              <a:ext cx="337341" cy="276198"/>
              <a:chOff x="10789894" y="5516222"/>
              <a:chExt cx="337341" cy="276198"/>
            </a:xfrm>
          </p:grpSpPr>
          <p:pic>
            <p:nvPicPr>
              <p:cNvPr id="48" name="Object 43">
                <a:extLst>
                  <a:ext uri="{FF2B5EF4-FFF2-40B4-BE49-F238E27FC236}">
                    <a16:creationId xmlns:a16="http://schemas.microsoft.com/office/drawing/2014/main" id="{705D2362-9C43-FD49-A7D2-74D896B84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0789894" y="5516222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14" name="그룹 1012">
              <a:extLst>
                <a:ext uri="{FF2B5EF4-FFF2-40B4-BE49-F238E27FC236}">
                  <a16:creationId xmlns:a16="http://schemas.microsoft.com/office/drawing/2014/main" id="{48DCC620-4FE1-844D-B837-502CDEF52B73}"/>
                </a:ext>
              </a:extLst>
            </p:cNvPr>
            <p:cNvGrpSpPr/>
            <p:nvPr/>
          </p:nvGrpSpPr>
          <p:grpSpPr>
            <a:xfrm>
              <a:off x="14003985" y="3126152"/>
              <a:ext cx="3100777" cy="2017348"/>
              <a:chOff x="14003985" y="3126152"/>
              <a:chExt cx="3100777" cy="5462368"/>
            </a:xfrm>
          </p:grpSpPr>
          <p:pic>
            <p:nvPicPr>
              <p:cNvPr id="46" name="Object 46">
                <a:extLst>
                  <a:ext uri="{FF2B5EF4-FFF2-40B4-BE49-F238E27FC236}">
                    <a16:creationId xmlns:a16="http://schemas.microsoft.com/office/drawing/2014/main" id="{2B360A12-A7BD-B84F-B0D6-A1BBD0BF6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417856" y="483429"/>
                <a:ext cx="6201554" cy="10924736"/>
              </a:xfrm>
              <a:prstGeom prst="rect">
                <a:avLst/>
              </a:prstGeom>
            </p:spPr>
          </p:pic>
          <p:pic>
            <p:nvPicPr>
              <p:cNvPr id="47" name="Object 47">
                <a:extLst>
                  <a:ext uri="{FF2B5EF4-FFF2-40B4-BE49-F238E27FC236}">
                    <a16:creationId xmlns:a16="http://schemas.microsoft.com/office/drawing/2014/main" id="{2379562D-54B6-3F41-AADC-CABD9607E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003985" y="3126152"/>
                <a:ext cx="3100777" cy="5462368"/>
              </a:xfrm>
              <a:prstGeom prst="rect">
                <a:avLst/>
              </a:prstGeom>
            </p:spPr>
          </p:pic>
        </p:grpSp>
        <p:sp>
          <p:nvSpPr>
            <p:cNvPr id="15" name="Object 51">
              <a:extLst>
                <a:ext uri="{FF2B5EF4-FFF2-40B4-BE49-F238E27FC236}">
                  <a16:creationId xmlns:a16="http://schemas.microsoft.com/office/drawing/2014/main" id="{C29CF9A6-3853-E343-A930-8C11F955FBE4}"/>
                </a:ext>
              </a:extLst>
            </p:cNvPr>
            <p:cNvSpPr txBox="1"/>
            <p:nvPr/>
          </p:nvSpPr>
          <p:spPr>
            <a:xfrm>
              <a:off x="13767643" y="3360348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 err="1">
                  <a:solidFill>
                    <a:srgbClr val="77644D"/>
                  </a:solidFill>
                  <a:latin typeface="Noto Sans CJK KR Bold" pitchFamily="34" charset="0"/>
                </a:rPr>
                <a:t>fit_intercept</a:t>
              </a:r>
              <a:endParaRPr lang="en-US" sz="3000" dirty="0"/>
            </a:p>
          </p:txBody>
        </p:sp>
        <p:sp>
          <p:nvSpPr>
            <p:cNvPr id="16" name="Object 52">
              <a:extLst>
                <a:ext uri="{FF2B5EF4-FFF2-40B4-BE49-F238E27FC236}">
                  <a16:creationId xmlns:a16="http://schemas.microsoft.com/office/drawing/2014/main" id="{97886A2C-68A9-F94E-B7D5-7BCDB822F8B6}"/>
                </a:ext>
              </a:extLst>
            </p:cNvPr>
            <p:cNvSpPr txBox="1"/>
            <p:nvPr/>
          </p:nvSpPr>
          <p:spPr>
            <a:xfrm>
              <a:off x="13494651" y="4117647"/>
              <a:ext cx="406913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intercept의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유무로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,</a:t>
              </a: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False시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데이터가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중앙으로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이동했다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간주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.</a:t>
              </a:r>
              <a:endParaRPr lang="en-US" dirty="0"/>
            </a:p>
          </p:txBody>
        </p:sp>
        <p:grpSp>
          <p:nvGrpSpPr>
            <p:cNvPr id="17" name="그룹 1013">
              <a:extLst>
                <a:ext uri="{FF2B5EF4-FFF2-40B4-BE49-F238E27FC236}">
                  <a16:creationId xmlns:a16="http://schemas.microsoft.com/office/drawing/2014/main" id="{DC06600F-76CA-FE4C-B3BE-6A36662342EB}"/>
                </a:ext>
              </a:extLst>
            </p:cNvPr>
            <p:cNvGrpSpPr/>
            <p:nvPr/>
          </p:nvGrpSpPr>
          <p:grpSpPr>
            <a:xfrm>
              <a:off x="16540455" y="3552764"/>
              <a:ext cx="337341" cy="276198"/>
              <a:chOff x="16514870" y="5516222"/>
              <a:chExt cx="337341" cy="276198"/>
            </a:xfrm>
          </p:grpSpPr>
          <p:pic>
            <p:nvPicPr>
              <p:cNvPr id="45" name="Object 53">
                <a:extLst>
                  <a:ext uri="{FF2B5EF4-FFF2-40B4-BE49-F238E27FC236}">
                    <a16:creationId xmlns:a16="http://schemas.microsoft.com/office/drawing/2014/main" id="{918EC2F9-7AF8-6C4E-A24F-3767AE88D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14870" y="5516222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18" name="그룹 1014">
              <a:extLst>
                <a:ext uri="{FF2B5EF4-FFF2-40B4-BE49-F238E27FC236}">
                  <a16:creationId xmlns:a16="http://schemas.microsoft.com/office/drawing/2014/main" id="{781CCE9A-6ADF-B54A-90B6-1DD7C6CB594C}"/>
                </a:ext>
              </a:extLst>
            </p:cNvPr>
            <p:cNvGrpSpPr/>
            <p:nvPr/>
          </p:nvGrpSpPr>
          <p:grpSpPr>
            <a:xfrm>
              <a:off x="14054400" y="3552764"/>
              <a:ext cx="337341" cy="276198"/>
              <a:chOff x="14271824" y="5516222"/>
              <a:chExt cx="337341" cy="276198"/>
            </a:xfrm>
          </p:grpSpPr>
          <p:pic>
            <p:nvPicPr>
              <p:cNvPr id="44" name="Object 56">
                <a:extLst>
                  <a:ext uri="{FF2B5EF4-FFF2-40B4-BE49-F238E27FC236}">
                    <a16:creationId xmlns:a16="http://schemas.microsoft.com/office/drawing/2014/main" id="{BB477D1D-824B-7240-B071-51DDE3B78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4271824" y="5516222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19" name="그룹 1007">
              <a:extLst>
                <a:ext uri="{FF2B5EF4-FFF2-40B4-BE49-F238E27FC236}">
                  <a16:creationId xmlns:a16="http://schemas.microsoft.com/office/drawing/2014/main" id="{9BD9150D-E4B1-D744-923B-372F26968FB3}"/>
                </a:ext>
              </a:extLst>
            </p:cNvPr>
            <p:cNvGrpSpPr/>
            <p:nvPr/>
          </p:nvGrpSpPr>
          <p:grpSpPr>
            <a:xfrm>
              <a:off x="12915251" y="3553292"/>
              <a:ext cx="337341" cy="276198"/>
              <a:chOff x="9529933" y="5528761"/>
              <a:chExt cx="337341" cy="276198"/>
            </a:xfrm>
          </p:grpSpPr>
          <p:pic>
            <p:nvPicPr>
              <p:cNvPr id="43" name="Object 27">
                <a:extLst>
                  <a:ext uri="{FF2B5EF4-FFF2-40B4-BE49-F238E27FC236}">
                    <a16:creationId xmlns:a16="http://schemas.microsoft.com/office/drawing/2014/main" id="{D62AD6A1-A61A-2A47-8387-C4AD9D871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9933" y="5528761"/>
                <a:ext cx="337341" cy="276198"/>
              </a:xfrm>
              <a:prstGeom prst="rect">
                <a:avLst/>
              </a:prstGeom>
            </p:spPr>
          </p:pic>
        </p:grpSp>
        <p:pic>
          <p:nvPicPr>
            <p:cNvPr id="20" name="Object 21">
              <a:extLst>
                <a:ext uri="{FF2B5EF4-FFF2-40B4-BE49-F238E27FC236}">
                  <a16:creationId xmlns:a16="http://schemas.microsoft.com/office/drawing/2014/main" id="{4AC074A7-2DDF-DF43-9C90-CBD0B7450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5121" y="5823050"/>
              <a:ext cx="3100777" cy="2017348"/>
            </a:xfrm>
            <a:prstGeom prst="rect">
              <a:avLst/>
            </a:prstGeom>
          </p:spPr>
        </p:pic>
        <p:sp>
          <p:nvSpPr>
            <p:cNvPr id="21" name="Object 25">
              <a:extLst>
                <a:ext uri="{FF2B5EF4-FFF2-40B4-BE49-F238E27FC236}">
                  <a16:creationId xmlns:a16="http://schemas.microsoft.com/office/drawing/2014/main" id="{A63DF0BC-E311-DB4B-8E77-9A454910FA3F}"/>
                </a:ext>
              </a:extLst>
            </p:cNvPr>
            <p:cNvSpPr txBox="1"/>
            <p:nvPr/>
          </p:nvSpPr>
          <p:spPr>
            <a:xfrm>
              <a:off x="6876743" y="6083554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000" dirty="0">
                  <a:solidFill>
                    <a:srgbClr val="77644D"/>
                  </a:solidFill>
                  <a:latin typeface="Noto Sans CJK KR Bold" pitchFamily="34" charset="0"/>
                </a:rPr>
                <a:t>normalize</a:t>
              </a:r>
              <a:endParaRPr lang="en-US" sz="3000" dirty="0"/>
            </a:p>
          </p:txBody>
        </p:sp>
        <p:sp>
          <p:nvSpPr>
            <p:cNvPr id="22" name="Object 26">
              <a:extLst>
                <a:ext uri="{FF2B5EF4-FFF2-40B4-BE49-F238E27FC236}">
                  <a16:creationId xmlns:a16="http://schemas.microsoft.com/office/drawing/2014/main" id="{6DFCE94E-6607-8047-AA0B-6E419EDAB633}"/>
                </a:ext>
              </a:extLst>
            </p:cNvPr>
            <p:cNvSpPr txBox="1"/>
            <p:nvPr/>
          </p:nvSpPr>
          <p:spPr>
            <a:xfrm>
              <a:off x="6508599" y="6822966"/>
              <a:ext cx="406913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fit_intercept가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False면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무시됨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회귀적합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전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정규화시킬지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여부로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평균을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빼주고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L2-norm으로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나누어주게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됨</a:t>
              </a:r>
              <a:endParaRPr lang="en-US" dirty="0"/>
            </a:p>
          </p:txBody>
        </p:sp>
        <p:grpSp>
          <p:nvGrpSpPr>
            <p:cNvPr id="23" name="그룹 1007">
              <a:extLst>
                <a:ext uri="{FF2B5EF4-FFF2-40B4-BE49-F238E27FC236}">
                  <a16:creationId xmlns:a16="http://schemas.microsoft.com/office/drawing/2014/main" id="{2BE27F0E-85FA-3C42-B653-A05F522E64A2}"/>
                </a:ext>
              </a:extLst>
            </p:cNvPr>
            <p:cNvGrpSpPr/>
            <p:nvPr/>
          </p:nvGrpSpPr>
          <p:grpSpPr>
            <a:xfrm>
              <a:off x="9330235" y="6212657"/>
              <a:ext cx="337341" cy="276198"/>
              <a:chOff x="9529933" y="5528761"/>
              <a:chExt cx="337341" cy="276198"/>
            </a:xfrm>
          </p:grpSpPr>
          <p:pic>
            <p:nvPicPr>
              <p:cNvPr id="42" name="Object 27">
                <a:extLst>
                  <a:ext uri="{FF2B5EF4-FFF2-40B4-BE49-F238E27FC236}">
                    <a16:creationId xmlns:a16="http://schemas.microsoft.com/office/drawing/2014/main" id="{E3A726CD-D110-604E-8ACF-B9E25C451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9933" y="5528761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24" name="그룹 1008">
              <a:extLst>
                <a:ext uri="{FF2B5EF4-FFF2-40B4-BE49-F238E27FC236}">
                  <a16:creationId xmlns:a16="http://schemas.microsoft.com/office/drawing/2014/main" id="{D67BC2AC-5283-664F-9E67-5111ACEE8992}"/>
                </a:ext>
              </a:extLst>
            </p:cNvPr>
            <p:cNvGrpSpPr/>
            <p:nvPr/>
          </p:nvGrpSpPr>
          <p:grpSpPr>
            <a:xfrm>
              <a:off x="7274022" y="6212657"/>
              <a:ext cx="337341" cy="276198"/>
              <a:chOff x="7286887" y="5528761"/>
              <a:chExt cx="337341" cy="276198"/>
            </a:xfrm>
          </p:grpSpPr>
          <p:pic>
            <p:nvPicPr>
              <p:cNvPr id="41" name="Object 30">
                <a:extLst>
                  <a:ext uri="{FF2B5EF4-FFF2-40B4-BE49-F238E27FC236}">
                    <a16:creationId xmlns:a16="http://schemas.microsoft.com/office/drawing/2014/main" id="{FED0182D-3F65-EC40-BB4A-E08860B61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7286887" y="5528761"/>
                <a:ext cx="337341" cy="276198"/>
              </a:xfrm>
              <a:prstGeom prst="rect">
                <a:avLst/>
              </a:prstGeom>
            </p:spPr>
          </p:pic>
        </p:grpSp>
        <p:pic>
          <p:nvPicPr>
            <p:cNvPr id="25" name="Object 34">
              <a:extLst>
                <a:ext uri="{FF2B5EF4-FFF2-40B4-BE49-F238E27FC236}">
                  <a16:creationId xmlns:a16="http://schemas.microsoft.com/office/drawing/2014/main" id="{69DA86D1-D1C4-504F-914E-E125E616D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51867" y="5814292"/>
              <a:ext cx="3100777" cy="2017348"/>
            </a:xfrm>
            <a:prstGeom prst="rect">
              <a:avLst/>
            </a:prstGeom>
          </p:spPr>
        </p:pic>
        <p:sp>
          <p:nvSpPr>
            <p:cNvPr id="26" name="Object 38">
              <a:extLst>
                <a:ext uri="{FF2B5EF4-FFF2-40B4-BE49-F238E27FC236}">
                  <a16:creationId xmlns:a16="http://schemas.microsoft.com/office/drawing/2014/main" id="{237B1005-5897-8649-B617-A25D2674A44A}"/>
                </a:ext>
              </a:extLst>
            </p:cNvPr>
            <p:cNvSpPr txBox="1"/>
            <p:nvPr/>
          </p:nvSpPr>
          <p:spPr>
            <a:xfrm>
              <a:off x="10318120" y="6086123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000" dirty="0" err="1">
                  <a:solidFill>
                    <a:srgbClr val="77644D"/>
                  </a:solidFill>
                  <a:latin typeface="Noto Sans CJK KR Bold" pitchFamily="34" charset="0"/>
                  <a:cs typeface="Noto Sans CJK KR Bold" pitchFamily="34" charset="0"/>
                </a:rPr>
                <a:t>tol</a:t>
              </a:r>
              <a:endParaRPr lang="en-US" sz="3000" dirty="0">
                <a:solidFill>
                  <a:srgbClr val="77644D"/>
                </a:solidFill>
                <a:latin typeface="Noto Sans CJK KR Bold" pitchFamily="34" charset="0"/>
                <a:cs typeface="Noto Sans CJK KR Bold" pitchFamily="34" charset="0"/>
              </a:endParaRPr>
            </a:p>
          </p:txBody>
        </p:sp>
        <p:grpSp>
          <p:nvGrpSpPr>
            <p:cNvPr id="27" name="그룹 1011">
              <a:extLst>
                <a:ext uri="{FF2B5EF4-FFF2-40B4-BE49-F238E27FC236}">
                  <a16:creationId xmlns:a16="http://schemas.microsoft.com/office/drawing/2014/main" id="{7248325C-A4A1-4840-88F1-2ECCF85D3C23}"/>
                </a:ext>
              </a:extLst>
            </p:cNvPr>
            <p:cNvGrpSpPr/>
            <p:nvPr/>
          </p:nvGrpSpPr>
          <p:grpSpPr>
            <a:xfrm>
              <a:off x="10846472" y="6225612"/>
              <a:ext cx="337341" cy="276198"/>
              <a:chOff x="10789894" y="5516222"/>
              <a:chExt cx="337341" cy="276198"/>
            </a:xfrm>
          </p:grpSpPr>
          <p:pic>
            <p:nvPicPr>
              <p:cNvPr id="40" name="Object 43">
                <a:extLst>
                  <a:ext uri="{FF2B5EF4-FFF2-40B4-BE49-F238E27FC236}">
                    <a16:creationId xmlns:a16="http://schemas.microsoft.com/office/drawing/2014/main" id="{62D78A4E-1656-314B-B48B-BD0373A63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0789894" y="5516222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28" name="그룹 1007">
              <a:extLst>
                <a:ext uri="{FF2B5EF4-FFF2-40B4-BE49-F238E27FC236}">
                  <a16:creationId xmlns:a16="http://schemas.microsoft.com/office/drawing/2014/main" id="{BC18CEAE-7911-9C4E-B0E4-F6FC04BB13AB}"/>
                </a:ext>
              </a:extLst>
            </p:cNvPr>
            <p:cNvGrpSpPr/>
            <p:nvPr/>
          </p:nvGrpSpPr>
          <p:grpSpPr>
            <a:xfrm>
              <a:off x="12945063" y="6241432"/>
              <a:ext cx="337341" cy="276198"/>
              <a:chOff x="9529933" y="5528761"/>
              <a:chExt cx="337341" cy="276198"/>
            </a:xfrm>
          </p:grpSpPr>
          <p:pic>
            <p:nvPicPr>
              <p:cNvPr id="39" name="Object 27">
                <a:extLst>
                  <a:ext uri="{FF2B5EF4-FFF2-40B4-BE49-F238E27FC236}">
                    <a16:creationId xmlns:a16="http://schemas.microsoft.com/office/drawing/2014/main" id="{44029D30-C87F-364C-B9DA-220A61A64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9933" y="5528761"/>
                <a:ext cx="337341" cy="276198"/>
              </a:xfrm>
              <a:prstGeom prst="rect">
                <a:avLst/>
              </a:prstGeom>
            </p:spPr>
          </p:pic>
        </p:grp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113BE030-2C42-A94E-84A2-17A7101321F2}"/>
                </a:ext>
              </a:extLst>
            </p:cNvPr>
            <p:cNvSpPr txBox="1"/>
            <p:nvPr/>
          </p:nvSpPr>
          <p:spPr>
            <a:xfrm>
              <a:off x="10005548" y="6749178"/>
              <a:ext cx="406913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업데이트가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tol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보다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작을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경우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최적화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코드가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dual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gap을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확인하고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tol보다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작아질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때까지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진행</a:t>
              </a:r>
              <a:endParaRPr lang="en-US" dirty="0"/>
            </a:p>
          </p:txBody>
        </p:sp>
        <p:grpSp>
          <p:nvGrpSpPr>
            <p:cNvPr id="30" name="그룹 1012">
              <a:extLst>
                <a:ext uri="{FF2B5EF4-FFF2-40B4-BE49-F238E27FC236}">
                  <a16:creationId xmlns:a16="http://schemas.microsoft.com/office/drawing/2014/main" id="{758516E2-076E-954C-A6CC-60C0CB13E9CC}"/>
                </a:ext>
              </a:extLst>
            </p:cNvPr>
            <p:cNvGrpSpPr/>
            <p:nvPr/>
          </p:nvGrpSpPr>
          <p:grpSpPr>
            <a:xfrm>
              <a:off x="14048918" y="5814292"/>
              <a:ext cx="3100777" cy="2017348"/>
              <a:chOff x="14003985" y="3126152"/>
              <a:chExt cx="3100777" cy="5462368"/>
            </a:xfrm>
          </p:grpSpPr>
          <p:pic>
            <p:nvPicPr>
              <p:cNvPr id="37" name="Object 46">
                <a:extLst>
                  <a:ext uri="{FF2B5EF4-FFF2-40B4-BE49-F238E27FC236}">
                    <a16:creationId xmlns:a16="http://schemas.microsoft.com/office/drawing/2014/main" id="{CB45E700-4D79-A24D-A4F2-E002BC763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417856" y="483429"/>
                <a:ext cx="6201554" cy="10924736"/>
              </a:xfrm>
              <a:prstGeom prst="rect">
                <a:avLst/>
              </a:prstGeom>
            </p:spPr>
          </p:pic>
          <p:pic>
            <p:nvPicPr>
              <p:cNvPr id="38" name="Object 47">
                <a:extLst>
                  <a:ext uri="{FF2B5EF4-FFF2-40B4-BE49-F238E27FC236}">
                    <a16:creationId xmlns:a16="http://schemas.microsoft.com/office/drawing/2014/main" id="{4C1FF480-C8BD-B046-BE07-302A443F9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003985" y="3126152"/>
                <a:ext cx="3100777" cy="5462368"/>
              </a:xfrm>
              <a:prstGeom prst="rect">
                <a:avLst/>
              </a:prstGeom>
            </p:spPr>
          </p:pic>
        </p:grpSp>
        <p:sp>
          <p:nvSpPr>
            <p:cNvPr id="31" name="Object 51">
              <a:extLst>
                <a:ext uri="{FF2B5EF4-FFF2-40B4-BE49-F238E27FC236}">
                  <a16:creationId xmlns:a16="http://schemas.microsoft.com/office/drawing/2014/main" id="{209C1A8F-80C5-7547-A04A-08D101700B6D}"/>
                </a:ext>
              </a:extLst>
            </p:cNvPr>
            <p:cNvSpPr txBox="1"/>
            <p:nvPr/>
          </p:nvSpPr>
          <p:spPr>
            <a:xfrm>
              <a:off x="13812576" y="6048488"/>
              <a:ext cx="338538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77644D"/>
                  </a:solidFill>
                  <a:latin typeface="Noto Sans CJK KR Bold" pitchFamily="34" charset="0"/>
                </a:rPr>
                <a:t>selection</a:t>
              </a:r>
              <a:endParaRPr lang="en-US" sz="3000" dirty="0"/>
            </a:p>
          </p:txBody>
        </p:sp>
        <p:sp>
          <p:nvSpPr>
            <p:cNvPr id="32" name="Object 52">
              <a:extLst>
                <a:ext uri="{FF2B5EF4-FFF2-40B4-BE49-F238E27FC236}">
                  <a16:creationId xmlns:a16="http://schemas.microsoft.com/office/drawing/2014/main" id="{E571E1A2-2CB9-5D47-8F1F-07306C195FF6}"/>
                </a:ext>
              </a:extLst>
            </p:cNvPr>
            <p:cNvSpPr txBox="1"/>
            <p:nvPr/>
          </p:nvSpPr>
          <p:spPr>
            <a:xfrm>
              <a:off x="13524306" y="6517102"/>
              <a:ext cx="4069130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cyclic과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random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두값이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  <a:cs typeface="Noto Sans CJK KR DemiLight" pitchFamily="34" charset="0"/>
                </a:rPr>
                <a:t>있음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  <a:cs typeface="Noto Sans CJK KR DemiLight" pitchFamily="34" charset="0"/>
              </a:endParaRPr>
            </a:p>
            <a:p>
              <a:pPr algn="ctr"/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random으로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설정할시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:</a:t>
              </a: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변수를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순차적으로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반복하는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대신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매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반복에서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random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coefficient가</a:t>
              </a:r>
              <a:r>
                <a:rPr 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 </a:t>
              </a:r>
              <a:r>
                <a:rPr lang="en-US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업데이트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  <a:p>
              <a:pPr algn="ctr"/>
              <a:r>
                <a:rPr lang="en-US" altLang="ko-KR" sz="1200" dirty="0" err="1">
                  <a:solidFill>
                    <a:srgbClr val="000000"/>
                  </a:solidFill>
                  <a:latin typeface="Noto Sans CJK KR DemiLight" pitchFamily="34" charset="0"/>
                </a:rPr>
                <a:t>tol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이 </a:t>
              </a:r>
              <a:r>
                <a:rPr lang="en-US" altLang="ko-KR" sz="1200" dirty="0">
                  <a:solidFill>
                    <a:srgbClr val="000000"/>
                  </a:solidFill>
                  <a:latin typeface="Noto Sans CJK KR DemiLight" pitchFamily="34" charset="0"/>
                </a:rPr>
                <a:t>0.0001</a:t>
              </a:r>
              <a:r>
                <a:rPr lang="ko-KR" altLang="en-US" sz="1200" dirty="0">
                  <a:solidFill>
                    <a:srgbClr val="000000"/>
                  </a:solidFill>
                  <a:latin typeface="Noto Sans CJK KR DemiLight" pitchFamily="34" charset="0"/>
                </a:rPr>
                <a:t>보다 높을 때 빠른 수렴을 도움</a:t>
              </a:r>
              <a:endParaRPr lang="en-US" sz="1200" dirty="0">
                <a:solidFill>
                  <a:srgbClr val="000000"/>
                </a:solidFill>
                <a:latin typeface="Noto Sans CJK KR DemiLight" pitchFamily="34" charset="0"/>
              </a:endParaRPr>
            </a:p>
          </p:txBody>
        </p:sp>
        <p:grpSp>
          <p:nvGrpSpPr>
            <p:cNvPr id="33" name="그룹 1013">
              <a:extLst>
                <a:ext uri="{FF2B5EF4-FFF2-40B4-BE49-F238E27FC236}">
                  <a16:creationId xmlns:a16="http://schemas.microsoft.com/office/drawing/2014/main" id="{C6C1DEAC-D523-9447-A423-6359B07DE0BE}"/>
                </a:ext>
              </a:extLst>
            </p:cNvPr>
            <p:cNvGrpSpPr/>
            <p:nvPr/>
          </p:nvGrpSpPr>
          <p:grpSpPr>
            <a:xfrm>
              <a:off x="16585388" y="6240904"/>
              <a:ext cx="337341" cy="276198"/>
              <a:chOff x="16514870" y="5516222"/>
              <a:chExt cx="337341" cy="276198"/>
            </a:xfrm>
          </p:grpSpPr>
          <p:pic>
            <p:nvPicPr>
              <p:cNvPr id="36" name="Object 53">
                <a:extLst>
                  <a:ext uri="{FF2B5EF4-FFF2-40B4-BE49-F238E27FC236}">
                    <a16:creationId xmlns:a16="http://schemas.microsoft.com/office/drawing/2014/main" id="{613EEFC3-B239-9F4B-B466-EE9A04E7A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514870" y="5516222"/>
                <a:ext cx="337341" cy="276198"/>
              </a:xfrm>
              <a:prstGeom prst="rect">
                <a:avLst/>
              </a:prstGeom>
            </p:spPr>
          </p:pic>
        </p:grpSp>
        <p:grpSp>
          <p:nvGrpSpPr>
            <p:cNvPr id="34" name="그룹 1014">
              <a:extLst>
                <a:ext uri="{FF2B5EF4-FFF2-40B4-BE49-F238E27FC236}">
                  <a16:creationId xmlns:a16="http://schemas.microsoft.com/office/drawing/2014/main" id="{A3DB752C-300A-C645-B0A0-CF60EF75F32A}"/>
                </a:ext>
              </a:extLst>
            </p:cNvPr>
            <p:cNvGrpSpPr/>
            <p:nvPr/>
          </p:nvGrpSpPr>
          <p:grpSpPr>
            <a:xfrm>
              <a:off x="14099333" y="6240904"/>
              <a:ext cx="337341" cy="276198"/>
              <a:chOff x="14271824" y="5516222"/>
              <a:chExt cx="337341" cy="276198"/>
            </a:xfrm>
          </p:grpSpPr>
          <p:pic>
            <p:nvPicPr>
              <p:cNvPr id="35" name="Object 56">
                <a:extLst>
                  <a:ext uri="{FF2B5EF4-FFF2-40B4-BE49-F238E27FC236}">
                    <a16:creationId xmlns:a16="http://schemas.microsoft.com/office/drawing/2014/main" id="{6D273C7B-6BAD-B448-8C1A-01B4E68E5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4271824" y="5516222"/>
                <a:ext cx="337341" cy="276198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내용 개체 틀 50">
                <a:extLst>
                  <a:ext uri="{FF2B5EF4-FFF2-40B4-BE49-F238E27FC236}">
                    <a16:creationId xmlns:a16="http://schemas.microsoft.com/office/drawing/2014/main" id="{44D84E1C-167C-2442-ACFE-76B4B8F1A3F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sSub>
                          <m:sSub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ore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</m:oMath>
                </a14:m>
                <a:endParaRPr kumimoji="1" lang="ko-Kore-KR" altLang="en-US" sz="2000" dirty="0"/>
              </a:p>
            </p:txBody>
          </p:sp>
        </mc:Choice>
        <mc:Fallback xmlns="">
          <p:sp>
            <p:nvSpPr>
              <p:cNvPr id="51" name="내용 개체 틀 50">
                <a:extLst>
                  <a:ext uri="{FF2B5EF4-FFF2-40B4-BE49-F238E27FC236}">
                    <a16:creationId xmlns:a16="http://schemas.microsoft.com/office/drawing/2014/main" id="{44D84E1C-167C-2442-ACFE-76B4B8F1A3F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5"/>
                <a:stretch>
                  <a:fillRect l="-603" t="-10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2260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D42472-405F-9041-A11E-1498AADC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</a:t>
            </a:r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LogisticRegression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76957-289B-FF4F-8746-7690FC074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Limitation of Linear Regression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Probit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Regression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Logit Regression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Logistic Regression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56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A1E108-E7D1-984A-A172-72860F9D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LogisticRegression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Limitation of Linear Regression</a:t>
            </a:r>
            <a:endParaRPr kumimoji="1" lang="ko-KR" alt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59C5432-1F37-1443-B7DB-019F8C61F8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kumimoji="1"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ore-KR" altLang="en-US" sz="2000" b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넘어서는 값 존재</a:t>
            </a:r>
            <a:endParaRPr kumimoji="1" lang="en-US" altLang="ko-KR" sz="20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ex)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확률이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1.2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경우 혹은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1.2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경우는 어떻게 할 것인가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1"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2000" b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중간부분에서의 변화가 일정함</a:t>
            </a:r>
            <a:r>
              <a:rPr kumimoji="1" lang="ko-KR" altLang="en-US" sz="2000" b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endParaRPr kumimoji="1" lang="en-US" altLang="ko-KR" sz="20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ex)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직관적으로 이해가 가능한가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가령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성적분포를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본다면 점수가 일정하게 분포가 되어있는가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90-100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점수대보다 평균 점수인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50-60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점수대가 훨씬 빈도수가 많지 않을까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즉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구역마다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영향력이 같을 리 없다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비현실적이다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9035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A6605D-FE3C-1C45-BC20-B0CA2F012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73"/>
          <a:stretch/>
        </p:blipFill>
        <p:spPr>
          <a:xfrm>
            <a:off x="1287463" y="3508375"/>
            <a:ext cx="8169275" cy="1728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2355CD-480E-F84A-91F6-3B5B5C42C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29" r="51859"/>
          <a:stretch/>
        </p:blipFill>
        <p:spPr>
          <a:xfrm>
            <a:off x="9523413" y="3508375"/>
            <a:ext cx="1827213" cy="17287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A1E108-E7D1-984A-A172-72860F9D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3100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LogisticRegression</a:t>
            </a:r>
            <a:r>
              <a:rPr kumimoji="1" lang="en-US" altLang="ko-KR" sz="31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– Limitation of Linear Regression</a:t>
            </a:r>
            <a:endParaRPr kumimoji="1" lang="ko-KR" altLang="en-US" sz="31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7800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9D05DD-0D1E-7C4B-826A-8DCDAA21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LogisticRegression</a:t>
            </a:r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</a:t>
            </a:r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Probit</a:t>
            </a:r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Regression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8378E59A-5078-F64A-BEFD-7176C252A4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장점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사용하기 쉽다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우리는 이미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z-value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알고 있기에 기존의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z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표를 보고 계산할 수 있다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직관적인 해석이 가능하다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z-value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XB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이기 때문이다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단점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그런데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beta0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beta1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해석은 어떻게 구하지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해석이 쉽지가 않다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logit regression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필요성 대두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1AABA54-393C-424C-9C39-CFF64E9FF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95320" y="3158826"/>
            <a:ext cx="6253212" cy="161020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0653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0FF40C-B347-3542-9F69-91BF0F3F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Preprocessing - Example of DACON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DCCA6E-C98E-CE4C-916A-021DC2E7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181882"/>
            <a:ext cx="6780700" cy="24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587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F8F9C-4365-4B43-9C3C-B5259F81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LogisticRegression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 Logit Regression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68888-3F4C-0644-98B9-03B89AD31EC3}"/>
              </a:ext>
            </a:extLst>
          </p:cNvPr>
          <p:cNvSpPr txBox="1"/>
          <p:nvPr/>
        </p:nvSpPr>
        <p:spPr>
          <a:xfrm>
            <a:off x="838200" y="1653015"/>
            <a:ext cx="8215711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ore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2500" b="1">
                <a:latin typeface="NanumGothic" panose="020D0604000000000000" pitchFamily="34" charset="-127"/>
                <a:ea typeface="NanumGothic" panose="020D0604000000000000" pitchFamily="34" charset="-127"/>
              </a:rPr>
              <a:t>성공 또는 실패 와 같이 표현되니 베르누이 분포에서 시작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965649-1FEB-4C4B-A486-F29C99EDD47F}"/>
                  </a:ext>
                </a:extLst>
              </p:cNvPr>
              <p:cNvSpPr txBox="1"/>
              <p:nvPr/>
            </p:nvSpPr>
            <p:spPr>
              <a:xfrm>
                <a:off x="838200" y="2331110"/>
                <a:ext cx="10732893" cy="1585627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342900" indent="-342900">
                  <a:buAutoNum type="arabicPeriod" startAt="2"/>
                </a:pPr>
                <a:r>
                  <a:rPr lang="en-US" altLang="ko-KR" sz="2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0</a:t>
                </a:r>
                <a:r>
                  <a:rPr lang="ko-KR" altLang="en-US" sz="2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lang="en-US" altLang="ko-KR" sz="2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~</a:t>
                </a:r>
                <a:r>
                  <a:rPr lang="ko-KR" altLang="en-US" sz="2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lang="en-US" altLang="ko-KR" sz="2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r>
                  <a:rPr lang="ko-KR" altLang="en-US" sz="24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까지의</a:t>
                </a:r>
                <a:r>
                  <a:rPr lang="ko-KR" altLang="en-US" sz="2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값을 가지는 </a:t>
                </a:r>
                <a:r>
                  <a:rPr lang="ko-KR" altLang="en-US" sz="24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확률값이</a:t>
                </a:r>
                <a:r>
                  <a:rPr lang="ko-KR" altLang="en-US" sz="24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무한대의 값 까지 가질 수 있도록 함</a:t>
                </a:r>
              </a:p>
              <a:p>
                <a:endParaRPr lang="ko-KR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ko-KR" altLang="en-US" sz="2500" b="0" i="1" smtClean="0"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kumimoji="1" lang="en-US" altLang="ko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ar-AE" altLang="ko-Kore-KR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ar-AE" altLang="ko-Kore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ar-AE" altLang="ko-Kore-KR" sz="2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ar-AE" altLang="ko-Kore-KR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ar-AE" altLang="ko-Kore-KR" sz="25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ar-AE" altLang="ko-Kore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ar-AE" altLang="ko-Kore-KR" sz="2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ar-AE" altLang="ko-Kore-KR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965649-1FEB-4C4B-A486-F29C99EDD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1110"/>
                <a:ext cx="10732893" cy="1585627"/>
              </a:xfrm>
              <a:prstGeom prst="rect">
                <a:avLst/>
              </a:prstGeom>
              <a:blipFill>
                <a:blip r:embed="rId2"/>
                <a:stretch>
                  <a:fillRect l="-827" t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D740099-7BB2-564D-8CAA-2918B87F0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838200" y="4000098"/>
            <a:ext cx="8737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00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A1E108-E7D1-984A-A172-72860F9D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LogisticRegression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A24085A-83E1-3747-9A85-3ED9A97B2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7" y="1782981"/>
                <a:ext cx="10905066" cy="4393982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kumimoji="1" lang="en-US" altLang="ko-Kore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1. </a:t>
                </a:r>
                <a:r>
                  <a:rPr kumimoji="1" lang="ko-Kore-KR" altLang="en-US" sz="2000" b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성공 또는 실패 와 같이 표현되니 베르누이 분포에서 시작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:r>
                  <a:rPr kumimoji="1" lang="en-US" altLang="ko-Kore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kumimoji="1"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0 ~ 1 </a:t>
                </a:r>
                <a:r>
                  <a:rPr kumimoji="1" lang="ko-KR" altLang="en-US" sz="2000" b="1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까지의</a:t>
                </a:r>
                <a:r>
                  <a:rPr kumimoji="1"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값만 가지는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kumimoji="1" lang="en-US" altLang="ko-Kore-K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ore-KR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에서 </a:t>
                </a:r>
                <a:r>
                  <a:rPr kumimoji="1"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0~</a:t>
                </a:r>
                <a:r>
                  <a:rPr kumimoji="1"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무한대가 나오는 함수로 변환</a:t>
                </a:r>
                <a:endParaRPr kumimoji="1" lang="en-US" altLang="ko-KR" sz="2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:endParaRPr kumimoji="1" lang="en-US" altLang="ko-Kore-KR" sz="2000" b="1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b="1" i="1" smtClean="0">
                          <a:latin typeface="Cambria Math" panose="02040503050406030204" pitchFamily="18" charset="0"/>
                        </a:rPr>
                        <m:t>𝒐𝒅𝒅𝒔</m:t>
                      </m:r>
                      <m:r>
                        <a:rPr kumimoji="1" lang="en-US" altLang="ko-Kore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ore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ore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ko-Kore-KR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ore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ore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en-US" sz="2000" b="1" dirty="0"/>
              </a:p>
              <a:p>
                <a:pPr marL="0" indent="0">
                  <a:lnSpc>
                    <a:spcPct val="160000"/>
                  </a:lnSpc>
                  <a:buNone/>
                </a:pPr>
                <a:r>
                  <a:rPr kumimoji="1" lang="en-US" altLang="ko-Kore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3</a:t>
                </a:r>
                <a:r>
                  <a:rPr kumimoji="1"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~ ∞</m:t>
                    </m:r>
                  </m:oMath>
                </a14:m>
                <a:r>
                  <a:rPr kumimoji="1" lang="ko-Kore-KR" altLang="en-US" sz="2000" b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가 나올 수 있게 변환</a:t>
                </a:r>
                <a:endParaRPr kumimoji="1" lang="en-US" altLang="ko-Kore-KR" sz="2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:r>
                  <a:rPr kumimoji="1" lang="en-US" altLang="en-US" sz="2000" b="1" dirty="0"/>
                  <a:t>					</a:t>
                </a:r>
                <a:r>
                  <a:rPr kumimoji="1" lang="ko-Kore-KR" altLang="en-US" sz="2000" b="1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kumimoji="1" lang="en-US" altLang="ko-Kore-KR" sz="2000" b="1" i="1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ko-Kore-K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20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kumimoji="1" lang="en-US" altLang="ko-Kore-KR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ko-Kore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kumimoji="1" lang="en-US" altLang="ko-Kore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ko-Kore-K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20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kumimoji="1" lang="en-US" altLang="ko-Kore-KR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kumimoji="1" lang="en-US" altLang="en-US" sz="2000" b="1" dirty="0"/>
              </a:p>
              <a:p>
                <a:pPr marL="0" indent="0">
                  <a:lnSpc>
                    <a:spcPct val="160000"/>
                  </a:lnSpc>
                  <a:buNone/>
                </a:pPr>
                <a:r>
                  <a:rPr kumimoji="1"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4. </a:t>
                </a:r>
                <a:r>
                  <a:rPr kumimoji="1"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위 함수의 역함수를 구하면 완성</a:t>
                </a:r>
                <a:r>
                  <a:rPr kumimoji="1"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!</a:t>
                </a:r>
                <a:endParaRPr kumimoji="1" lang="en-US" altLang="ko-Kore-KR" sz="2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:r>
                  <a:rPr kumimoji="1" lang="en-US" altLang="en-US" sz="2000" b="1" dirty="0"/>
                  <a:t>					</a:t>
                </a:r>
                <a:r>
                  <a:rPr kumimoji="1" lang="ko-Kore-KR" altLang="en-US" sz="2000" b="1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𝐞𝐱𝐩</m:t>
                                </m:r>
                              </m:e>
                              <m:sup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sup>
                            </m:sSup>
                          </m:fName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</m:oMath>
                </a14:m>
                <a:endParaRPr kumimoji="1" lang="en-US" altLang="en-US" sz="2000" b="1" dirty="0"/>
              </a:p>
              <a:p>
                <a:pPr marL="0" indent="0">
                  <a:lnSpc>
                    <a:spcPct val="160000"/>
                  </a:lnSpc>
                  <a:buNone/>
                </a:pPr>
                <a:endParaRPr kumimoji="1" lang="en-US" altLang="en-US" sz="2000" b="1" dirty="0"/>
              </a:p>
              <a:p>
                <a:pPr marL="0" indent="0">
                  <a:lnSpc>
                    <a:spcPct val="160000"/>
                  </a:lnSpc>
                  <a:buNone/>
                </a:pPr>
                <a:r>
                  <a:rPr kumimoji="1" lang="en-US" altLang="ko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=&gt;</a:t>
                </a:r>
                <a:r>
                  <a:rPr kumimoji="1" lang="ko-KR" altLang="en-US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ore-KR" altLang="en-US" sz="2000" b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종속변수가 카테고리 </a:t>
                </a:r>
                <a:r>
                  <a:rPr kumimoji="1" lang="en-US" altLang="ko-Kore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r>
                  <a:rPr kumimoji="1" lang="ko-Kore-KR" altLang="en-US" sz="2000" b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에 속할 </a:t>
                </a:r>
                <a:r>
                  <a:rPr kumimoji="1" lang="en-US" altLang="ko-Kore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“</a:t>
                </a:r>
                <a:r>
                  <a:rPr kumimoji="1" lang="ko-Kore-KR" altLang="en-US" sz="2000" b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확률</a:t>
                </a:r>
                <a:r>
                  <a:rPr kumimoji="1" lang="en-US" altLang="ko-Kore-KR" sz="2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”</a:t>
                </a:r>
                <a:r>
                  <a:rPr kumimoji="1" lang="ko-Kore-KR" altLang="en-US" sz="2000" b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을 의미</a:t>
                </a:r>
              </a:p>
              <a:p>
                <a:endParaRPr kumimoji="1" lang="ko-Kore-KR" altLang="en-US" sz="2000"/>
              </a:p>
              <a:p>
                <a:endParaRPr kumimoji="1" lang="ko-Kore-KR" altLang="en-US" sz="2000"/>
              </a:p>
              <a:p>
                <a:endParaRPr kumimoji="1" lang="ko-Kore-KR" altLang="en-US" sz="2000"/>
              </a:p>
              <a:p>
                <a:endParaRPr kumimoji="1" lang="ko-KR" altLang="en-US" sz="20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A24085A-83E1-3747-9A85-3ED9A97B2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7" y="1782981"/>
                <a:ext cx="10905066" cy="439398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390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F14CE8-6648-2541-90BD-7CCF5B32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Regression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C1858-DF24-2C40-845B-83DFFF13C721}"/>
              </a:ext>
            </a:extLst>
          </p:cNvPr>
          <p:cNvSpPr txBox="1"/>
          <p:nvPr/>
        </p:nvSpPr>
        <p:spPr>
          <a:xfrm>
            <a:off x="643467" y="1797739"/>
            <a:ext cx="609924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ko-Kore-KR" altLang="en-US" b="1">
                <a:latin typeface="NanumGothic" panose="020D0604000000000000" pitchFamily="34" charset="-127"/>
                <a:ea typeface="NanumGothic" panose="020D0604000000000000" pitchFamily="34" charset="-127"/>
              </a:rPr>
              <a:t>각 변수를 이용한 리프로 데이터를 나누고</a:t>
            </a:r>
            <a:endParaRPr kumimoji="1" lang="en-US" altLang="ko-Kore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spcAft>
                <a:spcPts val="600"/>
              </a:spcAft>
            </a:pPr>
            <a:r>
              <a:rPr kumimoji="1" lang="ko-Kore-KR" altLang="en-US" b="1">
                <a:latin typeface="NanumGothic" panose="020D0604000000000000" pitchFamily="34" charset="-127"/>
                <a:ea typeface="NanumGothic" panose="020D0604000000000000" pitchFamily="34" charset="-127"/>
              </a:rPr>
              <a:t>최종적으로 분리된 </a:t>
            </a:r>
            <a:r>
              <a:rPr kumimoji="1" lang="ko-Kore-KR" altLang="en-US" b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노드 자체를 특정 카테고리로 예측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FE1F5F6-31C9-2F49-989E-29D08C887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638592"/>
              </p:ext>
            </p:extLst>
          </p:nvPr>
        </p:nvGraphicFramePr>
        <p:xfrm>
          <a:off x="5381984" y="1877587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24677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F14CE8-6648-2541-90BD-7CCF5B32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Regression Tree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12A376-DD69-8144-964C-350BC06175E8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라는 모델은 전체 데이터의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 variable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평균을 예측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  <a:r>
              <a:rPr kumimoji="1" lang="en-US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실제값</a:t>
            </a:r>
            <a:r>
              <a:rPr kumimoji="1" lang="en-US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kumimoji="1" lang="en-US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잔차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(residual)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구함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학습에 사용된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features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가지고 앞선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residual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예측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실제값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(A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+ learning rate*B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평균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=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residual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구함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모델은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모델의 학습에 사용했던 </a:t>
            </a:r>
            <a:r>
              <a:rPr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features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가지고 바로 위에서 언급한 새로운 </a:t>
            </a:r>
            <a:r>
              <a:rPr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residual </a:t>
            </a:r>
            <a:r>
              <a:rPr lang="en-US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</a:t>
            </a:r>
            <a:b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실제값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 (</a:t>
            </a:r>
            <a:r>
              <a:rPr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+ </a:t>
            </a:r>
            <a:r>
              <a:rPr lang="en-US" altLang="ko-Kore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learning_rate</a:t>
            </a:r>
            <a:r>
              <a:rPr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*B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평균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en-US" altLang="ko-Kore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learning_rate</a:t>
            </a:r>
            <a:r>
              <a:rPr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*C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평균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=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</a:t>
            </a:r>
            <a:r>
              <a:rPr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residual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구함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lang="ko-KR" altLang="en-US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최종 </a:t>
            </a:r>
            <a:r>
              <a:rPr lang="ko-KR" altLang="en-US" sz="20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예측값은</a:t>
            </a:r>
            <a:r>
              <a:rPr lang="en-US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모델의 </a:t>
            </a:r>
            <a:r>
              <a:rPr lang="ko-KR" altLang="en-US" sz="20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예측값의</a:t>
            </a:r>
            <a:r>
              <a:rPr lang="en-US" altLang="ko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20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weighted sum</a:t>
            </a:r>
            <a:endParaRPr kumimoji="1" lang="en-US" altLang="ko-KR" sz="20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666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4C2418-6CE7-4778-82BB-A27145879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12C890-7DD9-F84D-BA2A-9C47AB619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</a:rPr>
              <a:t>0215</a:t>
            </a:r>
            <a:endParaRPr kumimoji="1" lang="ko-KR" altLang="en-US" sz="3600" b="1" dirty="0">
              <a:solidFill>
                <a:srgbClr val="080808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CE0FAC-5690-8340-B0D5-1254C379B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74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>
                <a:solidFill>
                  <a:srgbClr val="080808"/>
                </a:solidFill>
              </a:rPr>
              <a:t>최해원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F31B1A-1BB2-47DE-B18A-424413A9D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72051" y="1189367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DBB0E-6648-40FA-8EA9-F5E39D798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599177" y="1361513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51582" y="-621194"/>
            <a:ext cx="2495927" cy="1767670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36578" y="419910"/>
            <a:ext cx="1130961" cy="113096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9E8922-1B3D-4020-A05C-C539C0C5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35024" y="4167722"/>
            <a:ext cx="1079965" cy="107996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064EBB-920B-4259-AC3A-6F286FAF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011922" y="4095164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5097" y="3345077"/>
            <a:ext cx="1316404" cy="131640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17113" y="4226109"/>
            <a:ext cx="586534" cy="58653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241090" y="5965012"/>
            <a:ext cx="696678" cy="6966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5870" y="5837885"/>
            <a:ext cx="2055357" cy="102767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969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5E5991-C833-F64E-BD8F-C2056F13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597338-7A4B-4B41-9BC8-2081A8742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Selecting Theme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Making Dataset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Modeling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Result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Ending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469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F02BB2-5F4A-234B-9431-7EC77FC9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Selecting Theme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0D4543-19DD-704E-A90B-921A91AC8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조원의 관심사인 마케팅 분야에서 적절한 주제를 찾기 위해 논의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특정 상품이 출시 됐을 때의 고객의 구매 여부 예측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연속형값이아님</a:t>
            </a:r>
            <a:b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상품의 적정 용량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가격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생산량 예측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단순히 값을 예측하는 것은 가능하나</a:t>
            </a:r>
            <a:b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그 값이 최고 효율을 가지는 지는 판단할 수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 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9250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066340-9D6E-6D4F-B04D-7CE2F57D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Selecting Theme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4FA26-0F72-0A40-B3AE-91785F08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선별진료소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장소 예측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축적을 통일한 동일한 범위의 정사각형 구역들 을 설정</a:t>
            </a:r>
            <a:b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그 안에서 선별진료소와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좌표 표시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해당 좌표들을 이용해 특정 한 구역의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선별진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료소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위치를 예측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그 구역의 실제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선별진료소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위치와 동일한지 비교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433" name="Picture 1" descr="page4image18170480">
            <a:extLst>
              <a:ext uri="{FF2B5EF4-FFF2-40B4-BE49-F238E27FC236}">
                <a16:creationId xmlns:a16="http://schemas.microsoft.com/office/drawing/2014/main" id="{93D3011B-2B8D-CF42-8B06-81A1EA67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1994164"/>
            <a:ext cx="6253212" cy="393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478394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ED7E2A-F945-154A-AA75-7B9EDEFA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/>
              <a:t>Selecting Theme</a:t>
            </a:r>
            <a:endParaRPr kumimoji="1" lang="ko-KR" altLang="en-US" sz="3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8BCE5-E3B3-0846-A853-88A16B350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선별진료소의 위치와 관련이 있을 것으로 보이는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교통수단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(: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버스 정류장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지하철 역 등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b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고층 건물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(: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회사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백화점 등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b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넓은 공간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(: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공원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공터 등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선별진료소는 건물 내 설치가 불가하여 조건이 까다로움 제약조건이 상대적으로 적고 매장 수가 많아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수집하기 유리한 스타벅스의 위치를 예측하는 것으로 변경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666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EED0C7-2B11-F640-A8D6-48CD5228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/>
              <a:t>Selecting Theme</a:t>
            </a:r>
            <a:endParaRPr kumimoji="1" lang="ko-KR" altLang="en-US" sz="3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F5A16A-6DE1-514C-9322-CCDBCD748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설정</a:t>
            </a:r>
            <a:b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스타벅스 입점 원칙에 가장 중요한 요인은 무엇일까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 →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유동인구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유동인구에 영향을 주는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탐색</a:t>
            </a:r>
            <a:b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차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프랜차이즈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쇼핑몰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공공시설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역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회사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음식점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차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이디야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커피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다이소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올리브영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90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CCA62A-CCCD-E243-BA31-D6845520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Preprocessing - Example of DACON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56DC33-23FB-A441-922C-0BE9A446D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이름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  <a:buFont typeface="Symbol" pitchFamily="2" charset="2"/>
              <a:buChar char="Þ"/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분석에 필요하지 않기 때문에 삭제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  <a:buFont typeface="Symbol" pitchFamily="2" charset="2"/>
              <a:buChar char="Þ"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Continent, position,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prefer_foot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-&gt;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문자열 데이터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  <a:buFont typeface="Symbol" pitchFamily="2" charset="2"/>
              <a:buChar char="Þ"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Encoding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필요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(Label,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get_dummies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200000"/>
              </a:lnSpc>
              <a:buFont typeface="Symbol" pitchFamily="2" charset="2"/>
              <a:buChar char="Þ"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Stat_overall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Stat_potential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vs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Stat_skill_moves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-&gt;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비슷한 정보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다른 범위의 데이터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Scaling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필요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9317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3602D3-0F7A-674A-8F8B-92543CD6A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Selecting Theme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9CE15-F294-2C49-96DE-812C823CB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차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들의 문제점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쇼핑몰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네이버 지도 검색 기준으로 ‘쇼핑몰‘ 검색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중소형 슈퍼마켓 같은 애매한 결과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多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공공시설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공원과 병원 등은 규모와 용도가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제각각이라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설득력 떨어짐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음식점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회사건물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수가너무많고기준이모호하여설득력떨어짐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**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채택하는 기준 설정에 난관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유동인구와의 관련성 모호의 이유로 기각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구체화 필요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7054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60D655-84B7-FE4E-AC46-F72B438A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Selecting Theme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12971-BF3B-C448-8A54-49D9AEB83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차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설정 이유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이디야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커피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입점 조건이 스타벅스 근처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다이소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유동인구가 많은 프랜차이즈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올리브영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유동인구가 많은 프랜차이즈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모두 지하철 역 근처에 많고 유동인구가 많음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123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3CC8BA-34B4-864C-868F-C0B65EE9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Making Data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BD96E-DE9C-FF47-9D81-FD1AB64D4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자료수집과정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네이버 지도에 지하철 역 검색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축척은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100m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스타벅스와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들이 모두 존재하는지 확인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Cf)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검색 했을 때 지도가 움직이지 않음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개일 경우 역과 가장 가까운 시설로 설정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시설이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존재하면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맥북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내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모니터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내에서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마우스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포인터의 위치의 좌표 표시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이용해 각 좌표 입력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좌표는 위도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경도 역할을 함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5696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65245A-075F-E645-B4AF-81D4DA07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Making Data</a:t>
            </a:r>
          </a:p>
        </p:txBody>
      </p:sp>
      <p:pic>
        <p:nvPicPr>
          <p:cNvPr id="19457" name="Picture 1" descr="page13image18057872">
            <a:extLst>
              <a:ext uri="{FF2B5EF4-FFF2-40B4-BE49-F238E27FC236}">
                <a16:creationId xmlns:a16="http://schemas.microsoft.com/office/drawing/2014/main" id="{2078F4FC-5B0D-2142-8A7E-D67AFB73D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22399"/>
            <a:ext cx="6780700" cy="461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059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B8D4F-DB60-F849-BF8E-84FE54A8C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kumimoji="1" lang="en-US" altLang="ko-KR" sz="2000" b="1" kern="12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Check out for code!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F69C22-9384-CD4D-BAF9-B2B82796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Modeling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318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586CD2-AF77-B140-A7D4-FF87EF3EA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524E0-634E-2C45-866F-C853F16FFE69}"/>
              </a:ext>
            </a:extLst>
          </p:cNvPr>
          <p:cNvSpPr txBox="1"/>
          <p:nvPr/>
        </p:nvSpPr>
        <p:spPr>
          <a:xfrm>
            <a:off x="653870" y="282583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새로운 방식 적용</a:t>
            </a:r>
            <a:b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→ X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좌표와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좌표 간에 어떠한 관계가 있지 않을까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?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위도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경도를 나눠 설정하지 않고 한꺼번에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 설정함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 외는 동일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481" name="Picture 1" descr="page19image18178592">
            <a:extLst>
              <a:ext uri="{FF2B5EF4-FFF2-40B4-BE49-F238E27FC236}">
                <a16:creationId xmlns:a16="http://schemas.microsoft.com/office/drawing/2014/main" id="{BF4F22C9-A2BD-4445-B69E-1F05F1CFAC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7973" y="1813880"/>
            <a:ext cx="3047033" cy="195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page22image18178800">
            <a:extLst>
              <a:ext uri="{FF2B5EF4-FFF2-40B4-BE49-F238E27FC236}">
                <a16:creationId xmlns:a16="http://schemas.microsoft.com/office/drawing/2014/main" id="{CFBF4CBD-2A5E-274C-A5CF-AB32D295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9211" y="3968638"/>
            <a:ext cx="3047033" cy="234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62405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93291-EA69-C348-B242-706433B8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kumimoji="1" lang="en-US" altLang="ko-KR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Result</a:t>
            </a:r>
          </a:p>
        </p:txBody>
      </p:sp>
      <p:sp>
        <p:nvSpPr>
          <p:cNvPr id="21511" name="Freeform: Shape 73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506" name="Picture 2" descr="page23image17849248">
            <a:extLst>
              <a:ext uri="{FF2B5EF4-FFF2-40B4-BE49-F238E27FC236}">
                <a16:creationId xmlns:a16="http://schemas.microsoft.com/office/drawing/2014/main" id="{A1151FC9-19CA-0D48-96BF-7898A4673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2193"/>
          <a:stretch/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page23image17849456">
            <a:extLst>
              <a:ext uri="{FF2B5EF4-FFF2-40B4-BE49-F238E27FC236}">
                <a16:creationId xmlns:a16="http://schemas.microsoft.com/office/drawing/2014/main" id="{C24B3C62-7DFD-664B-A78E-8BB3EEBB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1" r="16268" b="-1"/>
          <a:stretch/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508" name="Picture 4" descr="page23image17851952">
            <a:extLst>
              <a:ext uri="{FF2B5EF4-FFF2-40B4-BE49-F238E27FC236}">
                <a16:creationId xmlns:a16="http://schemas.microsoft.com/office/drawing/2014/main" id="{ACB32B3D-1F1F-4141-8906-23205E487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r="6713" b="-4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507" name="Picture 3" descr="page23image17850912">
            <a:extLst>
              <a:ext uri="{FF2B5EF4-FFF2-40B4-BE49-F238E27FC236}">
                <a16:creationId xmlns:a16="http://schemas.microsoft.com/office/drawing/2014/main" id="{99C7EB91-1031-A742-AA2A-39AE59A79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3" r="20543" b="-4"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505" name="Picture 1" descr="page23image17851536">
            <a:extLst>
              <a:ext uri="{FF2B5EF4-FFF2-40B4-BE49-F238E27FC236}">
                <a16:creationId xmlns:a16="http://schemas.microsoft.com/office/drawing/2014/main" id="{0DC02A32-50B8-C14F-A693-DA8A1B68C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8" r="9243" b="3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73012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DC1454-CB9B-7C49-AB57-1419C75E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Ending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194B9-7B99-AA46-8244-91483E3CA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ko-KR" altLang="en-US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한계</a:t>
            </a:r>
            <a:r>
              <a:rPr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  <a:endParaRPr lang="ko-KR" altLang="en-US" sz="2000" b="1" dirty="0">
              <a:solidFill>
                <a:srgbClr val="FF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역근처한정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Feature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선택에 아쉬움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결과의 성능을 평가할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상대지표의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부재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의의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일반적인 숫자를 다루는 것이 아니라 좌표를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다뤘다는 점에서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창의적이었음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꽤높은정확도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endParaRPr kumimoji="1"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060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ED6339-D00F-984A-8BAA-8F63B6854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김현우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E534A0-92C0-0B4D-9692-3CA104020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0222 </a:t>
            </a:r>
            <a:r>
              <a:rPr kumimoji="1" lang="ko-KR" altLang="en-US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전반부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5372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E12C82-D2F9-CA49-9174-9EB23DAF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7D93A-3895-4146-A189-CE1E88DE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1) Curse of Dimensionality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2) Principal Component Analysis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3) Principal Component Analysis Example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4) Linear Discriminant Analysis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5) Singular Value Decomposition, Non-Negative Matrix Factorization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6) Example 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kumimoji="1"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CDC3E6-33CF-AB4E-99E2-23AB4B2E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Preprocessing - Example of DACON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9814BA-80CA-CF4A-A8BA-3C8C456C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232737"/>
            <a:ext cx="6780700" cy="23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080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73924D-77D5-2F47-88E3-7C15D983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Curse of Dimensionality 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529" name="Picture 1" descr="page3image18071760">
            <a:extLst>
              <a:ext uri="{FF2B5EF4-FFF2-40B4-BE49-F238E27FC236}">
                <a16:creationId xmlns:a16="http://schemas.microsoft.com/office/drawing/2014/main" id="{3531FBD4-8993-3444-99BE-48029378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1647" y="2198558"/>
            <a:ext cx="8508706" cy="365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53900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7DB22-AAF8-1C4E-ACEE-9FFE862B2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Curse of Dimensionality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6CDED3-A14C-F94E-B3AD-AD5A79AC4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1311818"/>
            <a:ext cx="8426823" cy="3975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kumimoji="1" lang="en-US" altLang="ko-KR" sz="1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Feature Selection vs Feature Extraction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31A301-479E-A641-86CA-7015ABB2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87" y="2354239"/>
            <a:ext cx="892222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977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755DF7-8330-BA4D-A90E-F6D1DCA56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 </a:t>
            </a:r>
            <a:endParaRPr kumimoji="1" lang="en-US" altLang="ko-KR" sz="3200" b="1" kern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DDEF88-72ED-9E46-A9CB-4267FD7C1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89" y="1675227"/>
            <a:ext cx="998682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29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DE7470-783C-7A49-8C76-5C725C7A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D36ADB5-8CC9-674B-8E6F-8742DEB2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15611"/>
            <a:ext cx="11496821" cy="36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87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1" name="Picture 1" descr="page7image18084448">
            <a:extLst>
              <a:ext uri="{FF2B5EF4-FFF2-40B4-BE49-F238E27FC236}">
                <a16:creationId xmlns:a16="http://schemas.microsoft.com/office/drawing/2014/main" id="{57F95315-F76B-734E-8CC6-2C1DCEED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902" y="2426818"/>
            <a:ext cx="495324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 descr="page7image18074464">
            <a:extLst>
              <a:ext uri="{FF2B5EF4-FFF2-40B4-BE49-F238E27FC236}">
                <a16:creationId xmlns:a16="http://schemas.microsoft.com/office/drawing/2014/main" id="{F36765AE-AFA7-F145-8D8E-CB38C32B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937659"/>
            <a:ext cx="5455917" cy="29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57083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46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 Example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5" name="Picture 1" descr="page8image18335984">
            <a:extLst>
              <a:ext uri="{FF2B5EF4-FFF2-40B4-BE49-F238E27FC236}">
                <a16:creationId xmlns:a16="http://schemas.microsoft.com/office/drawing/2014/main" id="{680D3F05-9D2B-6B44-AAB1-75D9F915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5403" y="2426818"/>
            <a:ext cx="2968245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page8image18336192">
            <a:extLst>
              <a:ext uri="{FF2B5EF4-FFF2-40B4-BE49-F238E27FC236}">
                <a16:creationId xmlns:a16="http://schemas.microsoft.com/office/drawing/2014/main" id="{4C2C6C4A-B760-D14A-BD99-1448585E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9169" y="2426818"/>
            <a:ext cx="3847725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4603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 Example</a:t>
            </a:r>
          </a:p>
        </p:txBody>
      </p:sp>
      <p:pic>
        <p:nvPicPr>
          <p:cNvPr id="27649" name="Picture 1" descr="page9image17848208">
            <a:extLst>
              <a:ext uri="{FF2B5EF4-FFF2-40B4-BE49-F238E27FC236}">
                <a16:creationId xmlns:a16="http://schemas.microsoft.com/office/drawing/2014/main" id="{CD071A9D-0A67-6847-B3E0-884B2D7F9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991203"/>
            <a:ext cx="10905066" cy="376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71704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Principal Component Analysis Example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77F374-6E09-764E-9E6B-C1BDB3327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04945"/>
            <a:ext cx="10905066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165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Linear Discriminant Analysis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B696C61-0C96-8743-A62A-FA3C313F3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896" y="1675227"/>
            <a:ext cx="90602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683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Linear Discriminant Analysis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3A5792A-5189-2D4C-933E-615F788A3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130" y="1675227"/>
            <a:ext cx="901374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8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55536D-2A4E-6941-BE89-8BF0F2A7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Preprocessing – Importance of data Preprocessing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5A8B2-5017-7F4F-8574-118B32601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특정 방법론을 적용할 때 결과가 좋아지는 경향성 존재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그러나 획기적인 성능 향상은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도대체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전처리란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무엇인가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</a:p>
          <a:p>
            <a:pPr>
              <a:lnSpc>
                <a:spcPct val="200000"/>
              </a:lnSpc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ko-KR" altLang="en-US" sz="2000" b="1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** 우리가 고민하는 지점</a:t>
            </a:r>
            <a:endParaRPr kumimoji="1" lang="en-US" altLang="ko-KR" sz="2000" b="1" dirty="0"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전처리 모델을 다 사용해보고 좋은 결과를 내는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모데롤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선택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과연 내가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잘 하고 있는 것일까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200000"/>
              </a:lnSpc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Encoder, Scaler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적용 외에도 다양한 전처리 방법들이 존재함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적용해야하는 데이터의 상황에 맞게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본인이 적용하는 방법들에 대한 당위를 부여할 수 있게 연습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13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Linear Discriminant Analysis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A016511-C91E-C44D-BB65-7BA8FB08C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488" y="1675227"/>
            <a:ext cx="1052502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14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673" name="Picture 1" descr="page14image32769536">
            <a:extLst>
              <a:ext uri="{FF2B5EF4-FFF2-40B4-BE49-F238E27FC236}">
                <a16:creationId xmlns:a16="http://schemas.microsoft.com/office/drawing/2014/main" id="{1CB359DE-ABDC-6D4A-BDFA-1B810B48B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246438"/>
            <a:ext cx="3238500" cy="2249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BBCB40-1F16-BD49-A945-83F8157F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13" y="3246438"/>
            <a:ext cx="6756400" cy="22494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Singular Value Decomposition, Non-Negative Matrix Factorization</a:t>
            </a:r>
            <a:endParaRPr kumimoji="1" lang="ko-KR" altLang="en-US" sz="25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4015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7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Singular Value Decomposition, Non-Negative Matrix Factorization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38B25E-A3FE-F547-800C-134A0BBF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59360"/>
            <a:ext cx="10905066" cy="36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5472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Example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page16image17843008">
            <a:extLst>
              <a:ext uri="{FF2B5EF4-FFF2-40B4-BE49-F238E27FC236}">
                <a16:creationId xmlns:a16="http://schemas.microsoft.com/office/drawing/2014/main" id="{791B8AF8-E38B-2148-9A1F-DDEB6899F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707023"/>
            <a:ext cx="5455917" cy="34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5" name="Picture 1" descr="page16image17842800">
            <a:extLst>
              <a:ext uri="{FF2B5EF4-FFF2-40B4-BE49-F238E27FC236}">
                <a16:creationId xmlns:a16="http://schemas.microsoft.com/office/drawing/2014/main" id="{8407790B-1C8A-2044-BF6D-3BEFA3D2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3866405"/>
            <a:ext cx="5455917" cy="111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6636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FFA0A-AC4E-E841-813B-62E451A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Example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2" name="Picture 2" descr="page17image18062448">
            <a:extLst>
              <a:ext uri="{FF2B5EF4-FFF2-40B4-BE49-F238E27FC236}">
                <a16:creationId xmlns:a16="http://schemas.microsoft.com/office/drawing/2014/main" id="{5DD60316-5F82-FD4E-8191-812F2B9EB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5615" y="2426818"/>
            <a:ext cx="3687820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1" name="Picture 1" descr="page17image18063280">
            <a:extLst>
              <a:ext uri="{FF2B5EF4-FFF2-40B4-BE49-F238E27FC236}">
                <a16:creationId xmlns:a16="http://schemas.microsoft.com/office/drawing/2014/main" id="{A2CC462C-7E1B-0A40-A6F2-B97F15C96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4392" y="2426818"/>
            <a:ext cx="4417279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66083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ED6339-D00F-984A-8BAA-8F63B6854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이준희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E534A0-92C0-0B4D-9692-3CA104020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0222 </a:t>
            </a:r>
            <a:r>
              <a:rPr kumimoji="1" lang="ko-KR" altLang="en-US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후반부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030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6B4DE9-6B76-1B40-946A-E7329CF5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A06E-DCB7-3243-A68C-0A19B8A95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DBSCAN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</a:p>
          <a:p>
            <a:endParaRPr kumimoji="1" lang="en-US" altLang="ko-KR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221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EE81F-8ECC-264E-805C-35C4E6020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6C6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E8184-A601-4447-A465-527CE56E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12" y="2742397"/>
            <a:ext cx="4805607" cy="3291840"/>
          </a:xfrm>
          <a:prstGeom prst="rect">
            <a:avLst/>
          </a:prstGeom>
        </p:spPr>
      </p:pic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288ED5-EAFB-CA49-A7CB-A3A81126C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8516" y="2966747"/>
            <a:ext cx="4974336" cy="28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968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6695D9-2FF1-124E-907C-20094CD6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Clustering Metrics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81AAB-3D59-A044-848F-DB6A20419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Silhouette Coefficient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Elbow Method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424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84990E-880F-AF43-AE95-AF26D2EBB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463" y="2963863"/>
            <a:ext cx="4421188" cy="2816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A143A1-B02E-6B4A-A599-B205B4C6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13" y="2963863"/>
            <a:ext cx="5575300" cy="2816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784927-DFD0-5549-8F86-B0A5E9638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- Overview</a:t>
            </a:r>
            <a:endParaRPr kumimoji="1" lang="ko-KR" altLang="en-US" sz="40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9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21B8F8-195F-854B-881E-E0FEA644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98B0A-E487-CA44-B512-521222A21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en-US" altLang="ko-KR" sz="2000" b="1">
                <a:latin typeface="NanumGothic" panose="020D0604000000000000" pitchFamily="34" charset="-127"/>
                <a:ea typeface="NanumGothic" panose="020D0604000000000000" pitchFamily="34" charset="-127"/>
              </a:rPr>
              <a:t>ML</a:t>
            </a:r>
          </a:p>
          <a:p>
            <a:endParaRPr kumimoji="1" lang="en-US" altLang="ko-KR" sz="2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>
                <a:latin typeface="NanumGothic" panose="020D0604000000000000" pitchFamily="34" charset="-127"/>
                <a:ea typeface="NanumGothic" panose="020D0604000000000000" pitchFamily="34" charset="-127"/>
              </a:rPr>
              <a:t>Scikit Learn</a:t>
            </a:r>
          </a:p>
          <a:p>
            <a:endParaRPr kumimoji="1" lang="en-US" altLang="ko-KR" sz="2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>
                <a:latin typeface="NanumGothic" panose="020D0604000000000000" pitchFamily="34" charset="-127"/>
                <a:ea typeface="NanumGothic" panose="020D0604000000000000" pitchFamily="34" charset="-127"/>
              </a:rPr>
              <a:t>Model Selection</a:t>
            </a:r>
          </a:p>
          <a:p>
            <a:endParaRPr kumimoji="1" lang="en-US" altLang="ko-KR" sz="2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>
                <a:latin typeface="NanumGothic" panose="020D0604000000000000" pitchFamily="34" charset="-127"/>
                <a:ea typeface="NanumGothic" panose="020D0604000000000000" pitchFamily="34" charset="-127"/>
              </a:rPr>
              <a:t>Preprocessing</a:t>
            </a:r>
            <a:endParaRPr kumimoji="1" lang="ko-KR" altLang="en-US" sz="2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2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667EEF-C596-E140-A0ED-623790313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1228</a:t>
            </a:r>
            <a:r>
              <a:rPr kumimoji="1" lang="ko-KR" altLang="en-US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후반부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4C663D-DCF7-A244-8AEA-4B4E2FEE5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이준희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27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5AA847-87D3-E74C-AD7E-B5A3B807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- Silhouette Coefficient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36554-FD29-614B-BE60-0D039CA2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741137"/>
            <a:ext cx="6780700" cy="337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487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5DE443-8F9C-7A4A-8A31-7D7991EC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- Silhouette Coefficient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7517A11-FD1D-2A4A-B707-FB249AB4C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2054744"/>
            <a:ext cx="6780700" cy="274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4009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99DE38-5DA5-F242-ACBD-8CD363EA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- Silhouette Coefficient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A941D29-694D-764B-AA4C-3C2BDB537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696" y="1675227"/>
            <a:ext cx="98746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010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DD317-F50A-0344-B575-37D083CB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- Silhouette Coefficient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42E542B-D372-3146-9A22-F8C7B4841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416" y="1675227"/>
            <a:ext cx="887716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302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648E0E-29E0-DC48-AF30-DBB2687F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Clustering Metrics – Elbow Method</a:t>
            </a:r>
          </a:p>
        </p:txBody>
      </p:sp>
      <p:pic>
        <p:nvPicPr>
          <p:cNvPr id="30721" name="Picture 1" descr="page14image1479712">
            <a:extLst>
              <a:ext uri="{FF2B5EF4-FFF2-40B4-BE49-F238E27FC236}">
                <a16:creationId xmlns:a16="http://schemas.microsoft.com/office/drawing/2014/main" id="{9218A651-FDED-9248-A785-8D4C5315D4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063" y="1675227"/>
            <a:ext cx="10849873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46665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B86CEC-7188-7D4E-BF0B-494E11DC3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K-Means Clustering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A86FB-38A1-FD43-AE1B-FBF330F33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Hard vs Soft Clustering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Partitional vs Hierarchical Clustering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Process of K-Means Clustering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Effect of initial centroids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Limitations of K-Means Clustering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5044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023C73-AE05-6440-868C-FC7A68C0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Hard vs Soft Clustering</a:t>
            </a:r>
          </a:p>
        </p:txBody>
      </p:sp>
      <p:pic>
        <p:nvPicPr>
          <p:cNvPr id="31745" name="Picture 1" descr="page16image1202416">
            <a:extLst>
              <a:ext uri="{FF2B5EF4-FFF2-40B4-BE49-F238E27FC236}">
                <a16:creationId xmlns:a16="http://schemas.microsoft.com/office/drawing/2014/main" id="{72C2B634-6C9E-BB4D-A7CD-985D0CC135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6281" y="1675227"/>
            <a:ext cx="981943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54956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331F-50C0-AA4E-A5B0-61569E4F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Partitional vs Hierarchical Clustering</a:t>
            </a:r>
          </a:p>
        </p:txBody>
      </p:sp>
      <p:pic>
        <p:nvPicPr>
          <p:cNvPr id="32769" name="Picture 1" descr="page17image1698416">
            <a:extLst>
              <a:ext uri="{FF2B5EF4-FFF2-40B4-BE49-F238E27FC236}">
                <a16:creationId xmlns:a16="http://schemas.microsoft.com/office/drawing/2014/main" id="{A763B744-D97C-3E43-9494-820FBB8AB5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0046" y="1675227"/>
            <a:ext cx="781190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42234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821713-3CE2-424B-A113-842A15C1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33793" name="Picture 1" descr="page18image1136432">
            <a:extLst>
              <a:ext uri="{FF2B5EF4-FFF2-40B4-BE49-F238E27FC236}">
                <a16:creationId xmlns:a16="http://schemas.microsoft.com/office/drawing/2014/main" id="{831B7802-2E1E-444B-9CAC-AF96B7CE6B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0046" y="1675227"/>
            <a:ext cx="781190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84644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CF46DA-4942-524D-AE02-1F3C68CF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34817" name="Picture 1" descr="page19image1177936">
            <a:extLst>
              <a:ext uri="{FF2B5EF4-FFF2-40B4-BE49-F238E27FC236}">
                <a16:creationId xmlns:a16="http://schemas.microsoft.com/office/drawing/2014/main" id="{1ECE0C6A-F7CC-4F4D-8DDF-E31AC9B73E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0046" y="1675227"/>
            <a:ext cx="781190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06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EE0F2C-4174-B948-ACC2-9BF89F94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B824D-1951-9240-A288-D00C6F2AE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F1 Score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ROC, AUC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Example</a:t>
            </a:r>
          </a:p>
          <a:p>
            <a:endParaRPr kumimoji="1"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352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35841" name="Picture 1" descr="page20image17889088">
            <a:extLst>
              <a:ext uri="{FF2B5EF4-FFF2-40B4-BE49-F238E27FC236}">
                <a16:creationId xmlns:a16="http://schemas.microsoft.com/office/drawing/2014/main" id="{AE84FCCF-8E22-BA4C-B856-3E12B231E7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2351" y="1675227"/>
            <a:ext cx="6167297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39567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865" name="Picture 1" descr="page21image17843840">
            <a:extLst>
              <a:ext uri="{FF2B5EF4-FFF2-40B4-BE49-F238E27FC236}">
                <a16:creationId xmlns:a16="http://schemas.microsoft.com/office/drawing/2014/main" id="{494E9C08-DF62-3C4E-9803-D5EEC11A29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262313"/>
            <a:ext cx="3473450" cy="22193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page21image17852160">
            <a:extLst>
              <a:ext uri="{FF2B5EF4-FFF2-40B4-BE49-F238E27FC236}">
                <a16:creationId xmlns:a16="http://schemas.microsoft.com/office/drawing/2014/main" id="{F7CD1FC5-4F25-5D44-8DEF-59B5B9F2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3262313"/>
            <a:ext cx="3446463" cy="22193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page21image17848208">
            <a:extLst>
              <a:ext uri="{FF2B5EF4-FFF2-40B4-BE49-F238E27FC236}">
                <a16:creationId xmlns:a16="http://schemas.microsoft.com/office/drawing/2014/main" id="{7C11BB27-6FFF-E44E-89F4-F2D6CB00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262313"/>
            <a:ext cx="3008313" cy="22193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31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  <a:endParaRPr kumimoji="1" lang="ko-KR" altLang="en-US" sz="31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57936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37889" name="Picture 1" descr="page22image18034464">
            <a:extLst>
              <a:ext uri="{FF2B5EF4-FFF2-40B4-BE49-F238E27FC236}">
                <a16:creationId xmlns:a16="http://schemas.microsoft.com/office/drawing/2014/main" id="{2A5D4F1D-572E-4C4E-BE0B-4C4647C9F6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7288" y="1675227"/>
            <a:ext cx="6277424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20181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3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38913" name="Picture 1" descr="page23image18104944">
            <a:extLst>
              <a:ext uri="{FF2B5EF4-FFF2-40B4-BE49-F238E27FC236}">
                <a16:creationId xmlns:a16="http://schemas.microsoft.com/office/drawing/2014/main" id="{16EC178D-201E-4848-ABF6-260BB55297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05447"/>
            <a:ext cx="6780700" cy="464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3317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0B7F5A-1F61-CC4A-877D-87EDE03D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166938"/>
            <a:ext cx="4906963" cy="3457575"/>
          </a:xfrm>
          <a:prstGeom prst="rect">
            <a:avLst/>
          </a:prstGeom>
        </p:spPr>
      </p:pic>
      <p:pic>
        <p:nvPicPr>
          <p:cNvPr id="39938" name="Picture 2" descr="page24image17908960">
            <a:extLst>
              <a:ext uri="{FF2B5EF4-FFF2-40B4-BE49-F238E27FC236}">
                <a16:creationId xmlns:a16="http://schemas.microsoft.com/office/drawing/2014/main" id="{13B0E087-09B2-A147-A481-6F85526DFA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2166938"/>
            <a:ext cx="502602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  <a:endParaRPr kumimoji="1" lang="ko-KR" altLang="en-US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68671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626792-DB47-E046-A6D5-4638A5A2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3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- Process of K-Means Clustering</a:t>
            </a:r>
          </a:p>
        </p:txBody>
      </p:sp>
      <p:pic>
        <p:nvPicPr>
          <p:cNvPr id="40961" name="Picture 1" descr="page25image18212400">
            <a:extLst>
              <a:ext uri="{FF2B5EF4-FFF2-40B4-BE49-F238E27FC236}">
                <a16:creationId xmlns:a16="http://schemas.microsoft.com/office/drawing/2014/main" id="{3E9A842D-A5CF-E04E-B8A4-F3BAC59FFF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088494"/>
            <a:ext cx="6780700" cy="467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8400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96F0B4-57C0-6440-8B73-083A06107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– Effect of initial centroids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6B44C57-BBCA-D84C-BDC9-B75C46A9D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586" y="1675227"/>
            <a:ext cx="1027882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7870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D28500-ADF8-4445-88B2-EE422B3A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– Effect of initial centroids</a:t>
            </a:r>
          </a:p>
        </p:txBody>
      </p:sp>
      <p:pic>
        <p:nvPicPr>
          <p:cNvPr id="43010" name="Picture 2" descr="page27image17849872">
            <a:extLst>
              <a:ext uri="{FF2B5EF4-FFF2-40B4-BE49-F238E27FC236}">
                <a16:creationId xmlns:a16="http://schemas.microsoft.com/office/drawing/2014/main" id="{719B2CAF-C293-2742-96F0-790DCEB769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481931"/>
            <a:ext cx="10905066" cy="278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72532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464C76-3982-7D49-A939-AA661EDB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K-Means Clustering – Limitations of K-Means Clustering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514248-01FD-0642-8084-1B6144E83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063" y="1675227"/>
            <a:ext cx="1084987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93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DA5085-7B3C-B841-B2A7-033996EF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/>
              <a:t>DBSCAN</a:t>
            </a:r>
            <a:endParaRPr kumimoji="1" lang="ko-KR" altLang="en-US" sz="3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706C7-5437-F640-AC2B-E6B6085A5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Epsilon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Border Point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Definition of DBSCAN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9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F4A9C3-1023-A74C-A40F-F3E57064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5976925-7241-A146-A3E4-08B0AB426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021733"/>
              </p:ext>
            </p:extLst>
          </p:nvPr>
        </p:nvGraphicFramePr>
        <p:xfrm>
          <a:off x="4777316" y="2814553"/>
          <a:ext cx="6780701" cy="1226568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881664">
                  <a:extLst>
                    <a:ext uri="{9D8B030D-6E8A-4147-A177-3AD203B41FA5}">
                      <a16:colId xmlns:a16="http://schemas.microsoft.com/office/drawing/2014/main" val="3933484394"/>
                    </a:ext>
                  </a:extLst>
                </a:gridCol>
                <a:gridCol w="2488236">
                  <a:extLst>
                    <a:ext uri="{9D8B030D-6E8A-4147-A177-3AD203B41FA5}">
                      <a16:colId xmlns:a16="http://schemas.microsoft.com/office/drawing/2014/main" val="3311200809"/>
                    </a:ext>
                  </a:extLst>
                </a:gridCol>
                <a:gridCol w="2410801">
                  <a:extLst>
                    <a:ext uri="{9D8B030D-6E8A-4147-A177-3AD203B41FA5}">
                      <a16:colId xmlns:a16="http://schemas.microsoft.com/office/drawing/2014/main" val="1587495898"/>
                    </a:ext>
                  </a:extLst>
                </a:gridCol>
              </a:tblGrid>
              <a:tr h="40885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Negative(predicted)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Positive(predicted)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3088560159"/>
                  </a:ext>
                </a:extLst>
              </a:tr>
              <a:tr h="408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Negative(true)</a:t>
                      </a: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Negative</a:t>
                      </a:r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Positive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595308326"/>
                  </a:ext>
                </a:extLst>
              </a:tr>
              <a:tr h="408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Positive(true)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Negative</a:t>
                      </a:r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Positive</a:t>
                      </a:r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4774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5682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- Overview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3728C6F-501F-AF48-9BEA-139F15D1D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21" y="1675227"/>
            <a:ext cx="939935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864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- Epsilon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3CECF2-CCB4-8043-BDFA-F4E0FA14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957" y="1675227"/>
            <a:ext cx="76420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33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– Border Point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49C7BD-3591-E444-9AF9-AC42A7CCF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390" y="1675227"/>
            <a:ext cx="683922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018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– Definition of DBSCAN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8EE2861-BB35-D74B-BBFC-19DF43100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897" y="1675227"/>
            <a:ext cx="757620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2359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- Definition of DBSCAN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888061B-9731-F84B-89B1-0CEE8BF5A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597" y="1675227"/>
            <a:ext cx="960480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0036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- Definition of DBSCAN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B40D3E-D5C1-AB41-9F63-0AFD7F6E0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799" y="1675227"/>
            <a:ext cx="878840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90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7A4288-3D79-0E40-897F-87AF3F83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DBSCAN - Definition of DBSCAN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9427C07-0106-EC48-9904-0AF114C02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847" y="1675227"/>
            <a:ext cx="67603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6806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3A22F6-ABF7-894D-AB17-7E7039E81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kumimoji="1" lang="en-US" altLang="ko-KR" sz="2000" b="1" kern="12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Check out for code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449C2B-82D6-234C-A677-E50657A17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14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3D3F1B-7B35-8E46-9031-B530DB00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Accuracy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69A7CF2-CC33-4B0D-AFFB-EC3D0AA5A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0030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559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4A5068-AC29-F742-8088-2F0B9C209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– What is Accuracy?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E9B473-F057-B54E-8C66-822C333AA605}"/>
                  </a:ext>
                </a:extLst>
              </p:cNvPr>
              <p:cNvSpPr txBox="1"/>
              <p:nvPr/>
            </p:nvSpPr>
            <p:spPr>
              <a:xfrm>
                <a:off x="1178215" y="1894594"/>
                <a:ext cx="9095617" cy="43977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pPr indent="-228600" latinLnBrk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kumimoji="1" lang="en-US" altLang="ko-KR" sz="3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num>
                      <m:den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kumimoji="1" lang="en-US" altLang="ko-KR" sz="3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  <m:r>
                          <a:rPr kumimoji="1" lang="en-US" altLang="ko-KR" sz="3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kumimoji="1" lang="en-US" altLang="ko-KR" sz="3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400" b="0" i="1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den>
                    </m:f>
                  </m:oMath>
                </a14:m>
                <a:endParaRPr kumimoji="1" lang="en-US" altLang="ko-KR" sz="1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E9B473-F057-B54E-8C66-822C333AA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15" y="1894594"/>
                <a:ext cx="9095617" cy="4397759"/>
              </a:xfrm>
              <a:prstGeom prst="rect">
                <a:avLst/>
              </a:prstGeom>
              <a:blipFill>
                <a:blip r:embed="rId2"/>
                <a:stretch>
                  <a:fillRect l="-1395" t="-1441" r="-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3B51CF1-6D96-674A-A9F4-A4454066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3724"/>
              </p:ext>
            </p:extLst>
          </p:nvPr>
        </p:nvGraphicFramePr>
        <p:xfrm>
          <a:off x="2599417" y="3429000"/>
          <a:ext cx="6253214" cy="1328948"/>
        </p:xfrm>
        <a:graphic>
          <a:graphicData uri="http://schemas.openxmlformats.org/drawingml/2006/table">
            <a:tbl>
              <a:tblPr firstRow="1" bandRow="1">
                <a:noFill/>
                <a:tableStyleId>{EB9631B5-78F2-41C9-869B-9F39066F8104}</a:tableStyleId>
              </a:tblPr>
              <a:tblGrid>
                <a:gridCol w="1445032">
                  <a:extLst>
                    <a:ext uri="{9D8B030D-6E8A-4147-A177-3AD203B41FA5}">
                      <a16:colId xmlns:a16="http://schemas.microsoft.com/office/drawing/2014/main" val="3933484394"/>
                    </a:ext>
                  </a:extLst>
                </a:gridCol>
                <a:gridCol w="2441457">
                  <a:extLst>
                    <a:ext uri="{9D8B030D-6E8A-4147-A177-3AD203B41FA5}">
                      <a16:colId xmlns:a16="http://schemas.microsoft.com/office/drawing/2014/main" val="3311200809"/>
                    </a:ext>
                  </a:extLst>
                </a:gridCol>
                <a:gridCol w="2366725">
                  <a:extLst>
                    <a:ext uri="{9D8B030D-6E8A-4147-A177-3AD203B41FA5}">
                      <a16:colId xmlns:a16="http://schemas.microsoft.com/office/drawing/2014/main" val="1587495898"/>
                    </a:ext>
                  </a:extLst>
                </a:gridCol>
              </a:tblGrid>
              <a:tr h="488534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cap="none" spc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cap="none" spc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Negative(predicted)</a:t>
                      </a:r>
                      <a:endParaRPr lang="ko-KR" altLang="en-US" sz="1800" b="1" cap="none" spc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cap="none" spc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Positive(predicted)</a:t>
                      </a:r>
                      <a:endParaRPr lang="ko-KR" altLang="en-US" sz="1800" b="1" cap="none" spc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560159"/>
                  </a:ext>
                </a:extLst>
              </a:tr>
              <a:tr h="420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Negative(true)</a:t>
                      </a:r>
                    </a:p>
                  </a:txBody>
                  <a:tcPr marL="71743" marR="102490" marT="20498" marB="15373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Negative</a:t>
                      </a:r>
                      <a:endParaRPr lang="ko-KR" altLang="en-US" sz="1300" b="1" cap="none" spc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Positive</a:t>
                      </a:r>
                      <a:endParaRPr lang="ko-KR" altLang="en-US" sz="1300" b="1" cap="none" spc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308326"/>
                  </a:ext>
                </a:extLst>
              </a:tr>
              <a:tr h="420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Positive(true)</a:t>
                      </a:r>
                      <a:endParaRPr lang="ko-KR" altLang="en-US" sz="1300" b="1" cap="none" spc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Negative</a:t>
                      </a:r>
                      <a:endParaRPr lang="ko-KR" altLang="en-US" sz="1300" b="1" cap="none" spc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cap="none" spc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Positive</a:t>
                      </a:r>
                      <a:endParaRPr lang="ko-KR" altLang="en-US" sz="1300" b="1" cap="none" spc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71743" marR="102490" marT="20498" marB="1537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4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336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615088-EA95-6B47-AB4F-85C12A24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– Paradox of Accuracy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90625E-B24A-D446-9035-1DA530D57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306818"/>
              </p:ext>
            </p:extLst>
          </p:nvPr>
        </p:nvGraphicFramePr>
        <p:xfrm>
          <a:off x="4777316" y="2396405"/>
          <a:ext cx="6780701" cy="206286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881664">
                  <a:extLst>
                    <a:ext uri="{9D8B030D-6E8A-4147-A177-3AD203B41FA5}">
                      <a16:colId xmlns:a16="http://schemas.microsoft.com/office/drawing/2014/main" val="3933484394"/>
                    </a:ext>
                  </a:extLst>
                </a:gridCol>
                <a:gridCol w="2488236">
                  <a:extLst>
                    <a:ext uri="{9D8B030D-6E8A-4147-A177-3AD203B41FA5}">
                      <a16:colId xmlns:a16="http://schemas.microsoft.com/office/drawing/2014/main" val="3311200809"/>
                    </a:ext>
                  </a:extLst>
                </a:gridCol>
                <a:gridCol w="2410801">
                  <a:extLst>
                    <a:ext uri="{9D8B030D-6E8A-4147-A177-3AD203B41FA5}">
                      <a16:colId xmlns:a16="http://schemas.microsoft.com/office/drawing/2014/main" val="1587495898"/>
                    </a:ext>
                  </a:extLst>
                </a:gridCol>
              </a:tblGrid>
              <a:tr h="68762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Negative(predicted)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Positive(predicted)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3088560159"/>
                  </a:ext>
                </a:extLst>
              </a:tr>
              <a:tr h="687621"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Negative(true)</a:t>
                      </a: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990</a:t>
                      </a:r>
                      <a:endParaRPr lang="ko-KR" altLang="en-US" sz="1800" b="1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endParaRPr lang="ko-KR" altLang="en-US" sz="18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595308326"/>
                  </a:ext>
                </a:extLst>
              </a:tr>
              <a:tr h="687621"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Positive(true)</a:t>
                      </a:r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  <a:endParaRPr lang="ko-KR" altLang="en-US" sz="18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</a:t>
                      </a:r>
                      <a:endParaRPr lang="ko-KR" altLang="en-US" sz="18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2922" marR="92922" marT="46461" marB="46461"/>
                </a:tc>
                <a:extLst>
                  <a:ext uri="{0D108BD9-81ED-4DB2-BD59-A6C34878D82A}">
                    <a16:rowId xmlns:a16="http://schemas.microsoft.com/office/drawing/2014/main" val="4774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70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8E3120-212F-DE4E-AD4A-938B7539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3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– Label-Imbalanced Dataset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164DA5-6829-1F4C-AE86-FCEF31CB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766564"/>
            <a:ext cx="6780700" cy="33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51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C602CA-4D75-E944-BBD1-62AA7C089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3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– Label-Imbalanced Dataset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0BFB54-8E1C-044F-A4BE-3529C486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003889"/>
            <a:ext cx="6780700" cy="284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4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AA8D08-FA57-AF47-9716-1EDA084A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Recall and Precision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0CB4F7E-AC9F-4359-905C-ED4447313A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7264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4817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525B27-6C19-684C-97BF-14B05106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-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A40D6C-DC8B-D44F-9913-8E0C650320F1}"/>
                  </a:ext>
                </a:extLst>
              </p:cNvPr>
              <p:cNvSpPr txBox="1"/>
              <p:nvPr/>
            </p:nvSpPr>
            <p:spPr>
              <a:xfrm>
                <a:off x="2421342" y="1669930"/>
                <a:ext cx="6874931" cy="45067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 latinLnBrk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ko-KR" altLang="en-US" sz="3200" b="0" i="1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kumimoji="1" lang="en-US" altLang="ko-KR" sz="3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R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kumimoji="1" lang="en-US" altLang="ko-KR" sz="32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den>
                    </m:f>
                  </m:oMath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A40D6C-DC8B-D44F-9913-8E0C6503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342" y="1669930"/>
                <a:ext cx="6874931" cy="4506722"/>
              </a:xfrm>
              <a:prstGeom prst="rect">
                <a:avLst/>
              </a:prstGeom>
              <a:blipFill>
                <a:blip r:embed="rId2"/>
                <a:stretch>
                  <a:fillRect l="-2030" t="-11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3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9A82B0-A437-C346-A199-C31A90608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734561"/>
              </p:ext>
            </p:extLst>
          </p:nvPr>
        </p:nvGraphicFramePr>
        <p:xfrm>
          <a:off x="2732200" y="3238696"/>
          <a:ext cx="6253214" cy="113115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35285">
                  <a:extLst>
                    <a:ext uri="{9D8B030D-6E8A-4147-A177-3AD203B41FA5}">
                      <a16:colId xmlns:a16="http://schemas.microsoft.com/office/drawing/2014/main" val="3933484394"/>
                    </a:ext>
                  </a:extLst>
                </a:gridCol>
                <a:gridCol w="2294670">
                  <a:extLst>
                    <a:ext uri="{9D8B030D-6E8A-4147-A177-3AD203B41FA5}">
                      <a16:colId xmlns:a16="http://schemas.microsoft.com/office/drawing/2014/main" val="3311200809"/>
                    </a:ext>
                  </a:extLst>
                </a:gridCol>
                <a:gridCol w="2223259">
                  <a:extLst>
                    <a:ext uri="{9D8B030D-6E8A-4147-A177-3AD203B41FA5}">
                      <a16:colId xmlns:a16="http://schemas.microsoft.com/office/drawing/2014/main" val="1587495898"/>
                    </a:ext>
                  </a:extLst>
                </a:gridCol>
              </a:tblGrid>
              <a:tr h="377050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Negative(predicted)</a:t>
                      </a:r>
                      <a:endParaRPr lang="ko-KR" altLang="en-US" sz="17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Positive(predicted)</a:t>
                      </a:r>
                      <a:endParaRPr lang="ko-KR" altLang="en-US" sz="17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3088560159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Negative(true)</a:t>
                      </a: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Negative</a:t>
                      </a:r>
                      <a:endParaRPr lang="ko-KR" altLang="en-US" sz="1700" b="1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Positive</a:t>
                      </a:r>
                      <a:endParaRPr lang="ko-KR" altLang="en-US" sz="17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595308326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Positive(true)</a:t>
                      </a:r>
                      <a:endParaRPr lang="ko-KR" altLang="en-US" sz="17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Negative</a:t>
                      </a:r>
                      <a:endParaRPr lang="ko-KR" altLang="en-US" sz="17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Positive</a:t>
                      </a:r>
                      <a:endParaRPr lang="ko-KR" altLang="en-US" sz="17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4774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2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745667-F4D0-4046-9B05-AE172374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Contents of Machine Learning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4708D-7B4A-9E43-B3AE-B118F443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도대체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이란 무엇인가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기본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Flow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91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52391A-CD60-8F45-9F73-1F812306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-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884D3B-CE2D-7349-90AD-F9F17F5DF47E}"/>
                  </a:ext>
                </a:extLst>
              </p:cNvPr>
              <p:cNvSpPr txBox="1"/>
              <p:nvPr/>
            </p:nvSpPr>
            <p:spPr>
              <a:xfrm>
                <a:off x="2414085" y="1917094"/>
                <a:ext cx="7963502" cy="43977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 latinLnBrk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ko-KR" altLang="en-US" sz="3200" b="0" i="1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kumimoji="1" lang="en-US" altLang="ko-KR" sz="32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R" sz="3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kumimoji="1" lang="en-US" altLang="ko-KR" sz="32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ko-KR" altLang="en-US" sz="3200" b="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den>
                    </m:f>
                  </m:oMath>
                </a14:m>
                <a:endParaRPr kumimoji="1" lang="en-US" altLang="ko-KR" sz="3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884D3B-CE2D-7349-90AD-F9F17F5DF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85" y="1917094"/>
                <a:ext cx="7963502" cy="4397759"/>
              </a:xfrm>
              <a:prstGeom prst="rect">
                <a:avLst/>
              </a:prstGeom>
              <a:blipFill>
                <a:blip r:embed="rId2"/>
                <a:stretch>
                  <a:fillRect l="-1754" t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ABDB80-2D77-C547-AA2B-D59F82AB3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103534"/>
              </p:ext>
            </p:extLst>
          </p:nvPr>
        </p:nvGraphicFramePr>
        <p:xfrm>
          <a:off x="2743327" y="3266529"/>
          <a:ext cx="6253214" cy="113115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35285">
                  <a:extLst>
                    <a:ext uri="{9D8B030D-6E8A-4147-A177-3AD203B41FA5}">
                      <a16:colId xmlns:a16="http://schemas.microsoft.com/office/drawing/2014/main" val="3933484394"/>
                    </a:ext>
                  </a:extLst>
                </a:gridCol>
                <a:gridCol w="2294670">
                  <a:extLst>
                    <a:ext uri="{9D8B030D-6E8A-4147-A177-3AD203B41FA5}">
                      <a16:colId xmlns:a16="http://schemas.microsoft.com/office/drawing/2014/main" val="3311200809"/>
                    </a:ext>
                  </a:extLst>
                </a:gridCol>
                <a:gridCol w="2223259">
                  <a:extLst>
                    <a:ext uri="{9D8B030D-6E8A-4147-A177-3AD203B41FA5}">
                      <a16:colId xmlns:a16="http://schemas.microsoft.com/office/drawing/2014/main" val="1587495898"/>
                    </a:ext>
                  </a:extLst>
                </a:gridCol>
              </a:tblGrid>
              <a:tr h="377050">
                <a:tc>
                  <a:txBody>
                    <a:bodyPr/>
                    <a:lstStyle/>
                    <a:p>
                      <a:pPr algn="ctr" latinLnBrk="1"/>
                      <a:endParaRPr lang="ko-KR" altLang="en-US" sz="17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Negative(predicted)</a:t>
                      </a:r>
                      <a:endParaRPr lang="ko-KR" altLang="en-US" sz="17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Positive(predicted)</a:t>
                      </a:r>
                      <a:endParaRPr lang="ko-KR" altLang="en-US" sz="1700" b="1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3088560159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Negative(true)</a:t>
                      </a: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Negative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Positive</a:t>
                      </a:r>
                      <a:endParaRPr lang="ko-KR" altLang="en-US" sz="17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595308326"/>
                  </a:ext>
                </a:extLst>
              </a:tr>
              <a:tr h="377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Positive(true)</a:t>
                      </a:r>
                      <a:endParaRPr lang="ko-KR" altLang="en-US" sz="1700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False Negative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True Positive</a:t>
                      </a:r>
                      <a:endParaRPr lang="ko-KR" altLang="en-US" sz="17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693" marR="85693" marT="42847" marB="42847"/>
                </a:tc>
                <a:extLst>
                  <a:ext uri="{0D108BD9-81ED-4DB2-BD59-A6C34878D82A}">
                    <a16:rowId xmlns:a16="http://schemas.microsoft.com/office/drawing/2014/main" val="47741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462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A90D20-80F2-FA41-B133-126AD516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3549650"/>
            <a:ext cx="2879725" cy="164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9C7B33-AA95-2744-BB13-7A5EB683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3" y="3549650"/>
            <a:ext cx="3635375" cy="1644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15EE2D-F618-6C4C-B1B0-E2DE7191B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0" y="3549650"/>
            <a:ext cx="3413125" cy="1644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8105C-080B-6149-9F16-ABE140F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- Code</a:t>
            </a:r>
            <a:endParaRPr kumimoji="1" lang="ko-KR" altLang="en-US" sz="40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198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84F2B1-AFDE-0340-8B75-7C8389BF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3444875"/>
            <a:ext cx="3454400" cy="1855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892234-CB11-204B-916E-D4B42553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3444875"/>
            <a:ext cx="2278063" cy="942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5A7EF1-4B6F-B24D-8819-A8D976C3B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4456113"/>
            <a:ext cx="2278063" cy="8429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0036E-E92F-B340-80AE-54351FE96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863" y="3444875"/>
            <a:ext cx="4197350" cy="18557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E6591A-85E2-8643-93A0-E772CD6A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– Trade-off between Recall and Precision</a:t>
            </a:r>
            <a:endParaRPr kumimoji="1" lang="ko-KR" altLang="en-US" sz="25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138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7CE437-1A72-DA4E-982C-72944FF2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– Controlling Threshold</a:t>
            </a:r>
          </a:p>
        </p:txBody>
      </p:sp>
      <p:pic>
        <p:nvPicPr>
          <p:cNvPr id="4097" name="Picture 1" descr="page24image3870992">
            <a:extLst>
              <a:ext uri="{FF2B5EF4-FFF2-40B4-BE49-F238E27FC236}">
                <a16:creationId xmlns:a16="http://schemas.microsoft.com/office/drawing/2014/main" id="{656652BA-5BC0-AA4D-AC0A-3922BB495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893549"/>
            <a:ext cx="6780700" cy="50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65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3CE63C-725F-6D4A-90C9-091BEAD7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38" y="2166938"/>
            <a:ext cx="6461125" cy="3457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706D84-7C1C-B543-955A-345C7D70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3" y="2166938"/>
            <a:ext cx="3792538" cy="18399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DAB792-6886-DC4D-A83F-DB6A07AA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013" y="4076700"/>
            <a:ext cx="3792538" cy="1546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E34DEF-A1F4-EF43-B3DB-7D546425C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Recall and Precision – Controlling Threshold</a:t>
            </a:r>
            <a:endParaRPr kumimoji="1" lang="ko-KR" altLang="en-US" sz="32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298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F79188-CCC3-CC42-B1E3-70469C927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Contents of F1 Score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177C2-497E-EC4C-B02C-E3D454C0E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What is F1 Score?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F1 score Code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31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64F45A-F905-2E4D-856F-BA0024A6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F1 Score – What is F1 Score?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11989F-F8D5-6643-AC33-ACC2BBC1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037792"/>
            <a:ext cx="6780700" cy="27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14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A48E46-88FC-1C4F-90BC-15EC19B8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F1 Score - Code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E17869-B9A1-1A42-8D01-7497AF67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919130"/>
            <a:ext cx="6780700" cy="30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73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3ECD54-AF25-0446-BB1A-51D241B3B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ROC, AUC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458EA-1B4D-8D4B-8345-5C21362D7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What is TPR, FPR?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Interpretation of ROC/AUC Graph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Code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37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8B83E2-C7DC-4E4B-AFA3-D911FABC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ROC, AUC – What is TPR, FPR?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8C3FFF-5D44-C440-94F5-B18C85DD6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936082"/>
            <a:ext cx="6780700" cy="298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1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683885-B830-3145-97B6-3E6C6310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Machine Learning – </a:t>
            </a:r>
            <a:r>
              <a:rPr kumimoji="1" lang="ko-KR" altLang="en-US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도대체 </a:t>
            </a:r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ML</a:t>
            </a:r>
            <a:r>
              <a:rPr kumimoji="1" lang="ko-KR" altLang="en-US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이란 무엇인가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A81442-E42A-E24F-9C63-FAE40CAB0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Machine Learning : </a:t>
            </a:r>
            <a:r>
              <a:rPr kumimoji="1" lang="ko-KR" altLang="en-US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기계학습</a:t>
            </a:r>
            <a:endParaRPr kumimoji="1" lang="en-US" altLang="ko-KR" sz="20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kumimoji="1"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기계가 학습한다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기계가 어떻게 학습을 하는가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 marL="0" indent="0">
              <a:buNone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주어진 데이터를 기반으로 학습을 한다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규칙 기반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선형 경계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확률 기반 알고리즘을 이용한다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53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AD1D76-BB72-F545-B971-95DF7225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ROC, AUC – What is TPR, FPR?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E5388-FE9B-974D-B297-12F84B6B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978461"/>
            <a:ext cx="6780700" cy="289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74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9E9F7-AA59-504D-8875-198280D3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3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ROC, AUC – Interpretation of ROC/AUC Graph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7D5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3A528-3576-464D-AD69-D848B1E78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362360"/>
            <a:ext cx="4974336" cy="2051913"/>
          </a:xfrm>
          <a:prstGeom prst="rect">
            <a:avLst/>
          </a:prstGeom>
        </p:spPr>
      </p:pic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3975F-F1D7-F84F-9EA4-E5CBB3A1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482834"/>
            <a:ext cx="4974336" cy="18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5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B562B-986F-C647-A14D-F4F18884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3178175"/>
            <a:ext cx="5854700" cy="2387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74938A-E2FF-D948-9B24-9C90DFFF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3178175"/>
            <a:ext cx="4141788" cy="2387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DF3E14-0186-3245-B60A-481B9445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kumimoji="1" lang="en-US" altLang="ko-KR" sz="40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ROC, AUC - Code</a:t>
            </a:r>
            <a:endParaRPr kumimoji="1" lang="ko-KR" altLang="en-US" sz="4000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18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D17B3C-BA18-CE44-AA9B-20A2449B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Example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6E6154B3-FE8B-44D4-B845-B8414978D5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4785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6901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FDC8B-A42D-F748-AF13-E577F5AB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Example – Controlling Metrics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2FC75A-BECB-314C-862D-8904735C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25" y="2742397"/>
            <a:ext cx="4101981" cy="3291840"/>
          </a:xfrm>
          <a:prstGeom prst="rect">
            <a:avLst/>
          </a:prstGeom>
        </p:spPr>
      </p:pic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3A4D15-4994-5A42-B705-A5F0E9F9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227900"/>
            <a:ext cx="4974336" cy="23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3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D31A1-A950-D34F-AA50-3329BA79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25" y="642938"/>
            <a:ext cx="6610350" cy="2536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91DD8B-018B-CC49-BF8A-40B3A2A4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25" y="3248025"/>
            <a:ext cx="6610350" cy="29622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15590C-D832-2345-A1BA-E5134220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Example – 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081176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01EF8-98D9-D64A-AA92-3CD629D1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Example – Change Threshold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B119AC1-6C07-5045-8596-DAE9D866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495607"/>
            <a:ext cx="5455917" cy="38600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BC87464-DBF7-F646-80C3-06B3078F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395833"/>
            <a:ext cx="5455917" cy="20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48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C6BEE5-D2C8-9C45-AFCF-B89696A4D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 dirty="0" err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백준성</a:t>
            </a:r>
            <a:r>
              <a:rPr kumimoji="1" lang="en-US" altLang="ko-KR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신다혜</a:t>
            </a:r>
            <a:r>
              <a:rPr kumimoji="1" lang="en-US" altLang="ko-KR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전웅</a:t>
            </a:r>
            <a:endParaRPr kumimoji="1" lang="ko-KR" altLang="en-US" sz="2000" dirty="0">
              <a:solidFill>
                <a:srgbClr val="08080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9B8AC3-CF7C-DD42-B0AB-95F5822FD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0104</a:t>
            </a:r>
            <a:endParaRPr kumimoji="1" lang="ko-KR" altLang="en-US" sz="3600" b="1" dirty="0">
              <a:solidFill>
                <a:srgbClr val="08080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2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E60DC4-5125-FB48-990D-8F41BB1B6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 b="1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0E873-B58F-5040-9E67-7D4F81F0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 Issue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Ensemble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31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BFF970-3557-C049-96DD-84F2B3EE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</a:t>
            </a:r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464D3B-0763-B346-AF72-A37A022C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What is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Entropy vs Gini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Making Tree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7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423F70-146F-A34E-9810-FAEF4ED1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Machine Learning – ML</a:t>
            </a:r>
            <a:r>
              <a:rPr kumimoji="1" lang="ko-KR" altLang="en-US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의 기본 </a:t>
            </a:r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Flow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DAEFE-BC5A-4C43-81E5-F07DCAE65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968391"/>
            <a:ext cx="6478513" cy="451636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준비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수집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전처리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세트 분리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검증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평가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알고리즘 선택 및 학습 과정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평가 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결과에 대한 해석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kumimoji="1" lang="ko-KR" alt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기본 흐름이 너무 쉽게 이해되는 것이 장점이자 단점</a:t>
            </a:r>
            <a:r>
              <a:rPr kumimoji="1" lang="en-US" altLang="ko-KR" sz="1600" b="1" dirty="0">
                <a:solidFill>
                  <a:srgbClr val="FF0000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학습하는 입장에서 내가 제대로 배운 것이 맞는지 의문이 생김</a:t>
            </a: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단계</a:t>
            </a:r>
            <a:r>
              <a:rPr kumimoji="1"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단계마다 가미할 수 있는 기술이 무궁무진함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3064FC-35A6-8648-9ECD-C46E1AF2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DecisionTree – What is DecisionTree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418CB-E2A3-C84D-ABC1-6E08B86B9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결정트리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규칙을 통해 분류해 나가는 알고리즘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균일도가 높은 데이터세트를 먼저 선택할 수 있도록 규칙을 찾아냄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균일도를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측정하는 방법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Entropy, Gini</a:t>
            </a: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Entropy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일반적으로 성능이 더 좋지만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계산량이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많다는 단점이 있음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8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14D608-7559-6446-8FF8-E0916096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en-US" altLang="ko-KR" sz="54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– Entropy vs Gini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C799A6F-D10E-9B48-81CA-5E3204C3A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938900"/>
            <a:ext cx="5455917" cy="2973473"/>
          </a:xfrm>
          <a:prstGeom prst="rect">
            <a:avLst/>
          </a:prstGeom>
        </p:spPr>
      </p:pic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BC940C5-FDA1-6542-9A0E-204F11AB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102577"/>
            <a:ext cx="5455917" cy="264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12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EAE727-5BFD-AD46-95D8-F0E58EA8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Making Tree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2DA9C5-A969-2E4D-8CF6-D189E40F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398" y="883463"/>
            <a:ext cx="3481026" cy="2523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DAB706-E2C8-1544-BC08-BE4D33F5C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572" y="969531"/>
            <a:ext cx="3703320" cy="2351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A6A0EC-96F9-A143-86DC-D2123DF1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251" y="3780658"/>
            <a:ext cx="3703320" cy="2092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00E0CF-59DB-B741-BE1C-F7D28313B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998" y="4146360"/>
            <a:ext cx="3703320" cy="136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82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0E04FF-0403-6948-BB06-E84B3866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en-US" altLang="ko-KR" sz="5400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– Making Tree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BB365FA-B59A-A647-9DF5-8C6EC146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77" y="2426818"/>
            <a:ext cx="4357097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DD449ED-A565-0B48-8F5D-3AD85C28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61" y="2426818"/>
            <a:ext cx="463494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3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50B067-0816-314D-9FBE-66979975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100" b="1" kern="1200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en-US" altLang="ko-KR" sz="31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– Making Tree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1195CF-A405-E748-ACF0-C83AC823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444482"/>
            <a:ext cx="6780700" cy="39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97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BC0167-6239-3241-83C4-09B6715F9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 Issue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E962DA2-6F7F-DD46-8403-A52A4FE9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Tree</a:t>
            </a:r>
            <a:r>
              <a:rPr kumimoji="1" lang="ko-KR" altLang="en-US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모든 </a:t>
            </a:r>
            <a:r>
              <a:rPr kumimoji="1"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terminal node</a:t>
            </a:r>
            <a:r>
              <a:rPr kumimoji="1" lang="ko-KR" altLang="en-US" sz="2000" b="1" dirty="0" err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순도 </a:t>
            </a:r>
            <a:r>
              <a:rPr kumimoji="1"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100%</a:t>
            </a:r>
            <a:r>
              <a:rPr kumimoji="1" lang="ko-KR" altLang="en-US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만들면 분기가 너무 많아 </a:t>
            </a:r>
            <a:r>
              <a:rPr kumimoji="1" lang="ko-KR" altLang="en-US" sz="2000" b="1" dirty="0" err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과적합이</a:t>
            </a:r>
            <a:r>
              <a:rPr kumimoji="1" lang="ko-KR" altLang="en-US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발생 </a:t>
            </a:r>
            <a:endParaRPr kumimoji="1" lang="en-US" altLang="ko-KR" sz="20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과하게 학습되어 테스트 데이터에 대한 오차가 증가하는 경우를 의미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과적합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방지 방법은 굉장히 많지만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특화된 방법론으로 가지치기와 앙상블을 생각할 수 있음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가지치기</a:t>
            </a:r>
            <a:endParaRPr kumimoji="1" lang="en-US" altLang="ko-KR" sz="20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사전 가지치기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트리 최대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depth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혹은 각 노드의 최소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관측값을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지정하여 트리를 만드는 도중에 중지시킴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사후 가지치기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: full tree(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순도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100%)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만들고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적절한 수준의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terminal node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1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8C5E08-F3A1-EA42-BEF5-2B4058AB4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kumimoji="1" lang="en-US" altLang="ko-KR" sz="5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Ensemble</a:t>
            </a:r>
            <a:endParaRPr kumimoji="1" lang="ko-KR" altLang="en-US" sz="5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B583F400-40BD-403E-820F-D2CAA2ECA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49824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1916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839C83-F979-BB4E-862E-86B23A94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4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Ensemble – What is Ensemble?</a:t>
            </a:r>
            <a:endParaRPr kumimoji="1" lang="ko-KR" altLang="en-US" sz="4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332316-3FAE-8C45-B3E9-1FAF55BD7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17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모델을 조합하여 </a:t>
            </a:r>
            <a:r>
              <a:rPr kumimoji="1" lang="ko-KR" altLang="en-US" sz="17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과적합을</a:t>
            </a:r>
            <a:r>
              <a:rPr kumimoji="1" lang="ko-KR" altLang="en-US" sz="17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방지하고 예측의 정확도를 높이는 방법</a:t>
            </a:r>
            <a:endParaRPr kumimoji="1" lang="en-US" altLang="ko-KR" sz="17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kumimoji="1" lang="en-US" altLang="ko-KR" sz="17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Ex) </a:t>
            </a:r>
            <a:r>
              <a:rPr kumimoji="1" lang="en-US" altLang="ko-KR" sz="17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17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7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7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여러개</a:t>
            </a:r>
            <a:r>
              <a:rPr kumimoji="1" lang="ko-KR" altLang="en-US" sz="17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조합하여 학습 성능을 향상시키는 것 </a:t>
            </a:r>
            <a:r>
              <a:rPr kumimoji="1" lang="en-US" altLang="ko-KR" sz="17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kumimoji="1" lang="ko-KR" altLang="en-US" sz="17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7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RandomForeset</a:t>
            </a:r>
            <a:endParaRPr kumimoji="1" lang="en-US" altLang="ko-KR" sz="17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endParaRPr kumimoji="1" lang="en-US" altLang="ko-KR" sz="17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kumimoji="1" lang="en-US" altLang="ko-KR" sz="17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17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서로 같은 알고리즘의 조합 뿐 아니라 다양한 알고리즘을 조합해서 결과를 도출할 수 있음</a:t>
            </a:r>
            <a:endParaRPr kumimoji="1" lang="en-US" altLang="ko-KR" sz="17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endParaRPr kumimoji="1" lang="en-US" altLang="ko-KR" sz="17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kumimoji="1" lang="en-US" altLang="ko-KR" sz="17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17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 결과를 산출하는 방식에 따라 다양한 종류로 나뉨</a:t>
            </a:r>
            <a:endParaRPr kumimoji="1" lang="en-US" altLang="ko-KR" sz="17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42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E80E91-11AC-3B40-A7BB-8B327B4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Ensemble – What is Ensemble?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FEBF90-0400-8D43-8358-6F0351A3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2020841"/>
            <a:ext cx="6780700" cy="28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60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70A7B-133D-B34E-BD9E-15729251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Ensemble - Voting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A53FD-F25E-F346-978B-6A9178AD6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10000"/>
              </a:lnSpc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개의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분류기가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투표를 통해 최종 예측 결과를 결정하는 방식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kumimoji="1"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 Hard Voting</a:t>
            </a:r>
          </a:p>
          <a:p>
            <a:pPr marL="0" indent="0">
              <a:lnSpc>
                <a:spcPct val="21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예측 결과값 중 다수의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분류기가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결정한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예측값을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최종 결과값으로 선택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210000"/>
              </a:lnSpc>
              <a:buNone/>
            </a:pPr>
            <a:r>
              <a:rPr kumimoji="1"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 Voting</a:t>
            </a:r>
          </a:p>
          <a:p>
            <a:pPr marL="0" indent="0">
              <a:lnSpc>
                <a:spcPct val="210000"/>
              </a:lnSpc>
              <a:buNone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분류기들의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레이블 값 결정 확률의 평균값을 구한 뒤 확률이 가장 높은 레이블 값을 최종 결과값으로 결정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1" name="Picture 1" descr="page20image18056832">
            <a:extLst>
              <a:ext uri="{FF2B5EF4-FFF2-40B4-BE49-F238E27FC236}">
                <a16:creationId xmlns:a16="http://schemas.microsoft.com/office/drawing/2014/main" id="{0D33D7BF-D0F5-CE48-B0F2-7A71E745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494422"/>
            <a:ext cx="6253212" cy="293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176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41802B-BAB7-6D48-894D-83D973FA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34354"/>
            <a:ext cx="10905066" cy="438929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7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659DCC-F63C-B546-8A4A-B87701319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Ensemble - Voting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CF4467-EB93-594C-9D72-908D8D9C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37715"/>
            <a:ext cx="6780700" cy="378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20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4EE754-DB49-FC45-A4CE-C0B57A43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4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Ensemble - Bagging</a:t>
            </a:r>
            <a:endParaRPr kumimoji="1" lang="ko-KR" altLang="en-US" sz="4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2F39A181-5CCC-DD4F-8038-4E2B3CEC9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210000"/>
              </a:lnSpc>
            </a:pP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부트스트래핑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기법을 사용하여 데이터가 갖는 다양성을 증진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1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원래 데이터 𝒚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=𝑭(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𝒙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+𝜺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반복적으로 학습시키면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오차항이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종속적인 모델로 만들어지기 때문에 같은 모델에서 샘플을 여러 번 뽑 아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(bootstrap)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모델에 학습시켜 결과물을 집계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배깅을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통해 오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차항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데이터가 갖는 분포를 왜곡시키기 위해서 </a:t>
            </a:r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2246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590F62-16C0-424F-9B99-2A85E7213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3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Ensemble - </a:t>
            </a:r>
            <a:r>
              <a:rPr kumimoji="1" lang="en-US" altLang="ko-KR" sz="31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RandomForest</a:t>
            </a:r>
            <a:endParaRPr kumimoji="1" lang="ko-KR" altLang="en-US" sz="3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BFAF3-86F2-3B42-A2A7-74A2FB529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 fontScale="62500" lnSpcReduction="20000"/>
          </a:bodyPr>
          <a:lstStyle/>
          <a:p>
            <a:pPr>
              <a:lnSpc>
                <a:spcPct val="220000"/>
              </a:lnSpc>
            </a:pP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앙상블 </a:t>
            </a:r>
            <a:r>
              <a:rPr lang="ko-KR" altLang="en-US" sz="2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배깅의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대표적 알고리즘</a:t>
            </a:r>
            <a:endParaRPr lang="en-US" altLang="ko-KR" sz="2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20000"/>
              </a:lnSpc>
            </a:pP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앙상블 모델이 잘 작동하기 위해 </a:t>
            </a: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Diversity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성 확보 </a:t>
            </a:r>
            <a:endParaRPr lang="en-US" altLang="ko-KR" sz="2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20000"/>
              </a:lnSpc>
            </a:pP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랜덤 </a:t>
            </a:r>
            <a:r>
              <a:rPr lang="ko-KR" altLang="en-US" sz="2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포레스트는</a:t>
            </a:r>
            <a:r>
              <a:rPr lang="ko-KR" altLang="en-US" sz="2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아래와 같은 이유로 앙상블 알고리즘 중 비교적 빠른 수행 속도 와 다양한 영역에서 높은 예측 성능을 기록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2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2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1) Bagging 2) Random subspace </a:t>
            </a:r>
          </a:p>
          <a:p>
            <a:endParaRPr kumimoji="1"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6112727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B78061-A0A9-7C41-AB84-756DC227B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3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Ensemble - </a:t>
            </a:r>
            <a:r>
              <a:rPr kumimoji="1" lang="en-US" altLang="ko-KR" sz="31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RandomForest</a:t>
            </a:r>
            <a:endParaRPr kumimoji="1" lang="ko-KR" altLang="en-US" sz="3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78B2AA-BF48-644D-AC04-8726DFD9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 fontScale="62500" lnSpcReduction="20000"/>
          </a:bodyPr>
          <a:lstStyle/>
          <a:p>
            <a:pPr>
              <a:lnSpc>
                <a:spcPct val="22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Bagging=Bootstrap Aggregating </a:t>
            </a:r>
          </a:p>
          <a:p>
            <a:pPr>
              <a:lnSpc>
                <a:spcPct val="22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부트스트랩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데이터셋의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샘플링 방식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 data set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뽑을 때 복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원추출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하여 원 데이터 수만큼 데이터 셋을 뽑아야 한다는 점 이 부트스트랩의 핵심 기법 </a:t>
            </a:r>
          </a:p>
          <a:p>
            <a:pPr>
              <a:lnSpc>
                <a:spcPct val="22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Aggregating :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base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모델의 결과값을 합쳐서 예측을 하게 되는 방식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Label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continuous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하다면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base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모델의 결과값을 평균 내어 예측하고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Label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class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즉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categorical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하다면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보팅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을 하게 됨 </a:t>
            </a:r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58130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A000B0-5CF5-814B-8DD8-BC477573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3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Ensemble - </a:t>
            </a:r>
            <a:r>
              <a:rPr kumimoji="1" lang="en-US" altLang="ko-KR" sz="31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RandomForest</a:t>
            </a:r>
            <a:endParaRPr kumimoji="1" lang="ko-KR" altLang="en-US" sz="3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5DC7E-D911-7948-BFE0-596C10860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 fontScale="62500" lnSpcReduction="20000"/>
          </a:bodyPr>
          <a:lstStyle/>
          <a:p>
            <a:pPr>
              <a:lnSpc>
                <a:spcPct val="220000"/>
              </a:lnSpc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랜덤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포레스트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모델 성능 높이기 위해서는 개별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base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모델이 서로 독립적일수록 좋다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독립적인 모델을 만들 수 있는 방법 이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Random subspace 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2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랜덤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포레스트의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개별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base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decision tree,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보통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결정트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리에서 분기 나눌 때 모든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변수고려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but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랜덤 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포레스트에서는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분기점을 원래 변수의 수보다 적은 수의 변수를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선택해서 임의의 선택된 변수만 가지고 가지치기를 함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7891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020067-6F6A-A341-A2C9-D87E0A066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3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Ensemble - </a:t>
            </a:r>
            <a:r>
              <a:rPr kumimoji="1" lang="en-US" altLang="ko-KR" sz="31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RandomForest</a:t>
            </a:r>
            <a:endParaRPr kumimoji="1" lang="ko-KR" altLang="en-US" sz="3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5768E-E074-1246-8303-65F9557C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 fontScale="70000" lnSpcReduction="20000"/>
          </a:bodyPr>
          <a:lstStyle/>
          <a:p>
            <a:pPr>
              <a:lnSpc>
                <a:spcPct val="22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회귀나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로지스틱은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모수적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추정 가능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2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Decision tree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이용하는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random forest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비모수적모델 </a:t>
            </a:r>
          </a:p>
          <a:p>
            <a:pPr>
              <a:lnSpc>
                <a:spcPct val="22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OOB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데이터를 이용한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generalization error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지표로 삼아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 importance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계산해 볼 수 있음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 </a:t>
            </a: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6260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DF115A-C3B4-1B47-8049-6F31022FD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김보경</a:t>
            </a:r>
            <a:r>
              <a:rPr kumimoji="1" lang="en-US" altLang="ko-KR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문강석</a:t>
            </a:r>
            <a:endParaRPr kumimoji="1" lang="ko-KR" altLang="en-US" sz="2000" dirty="0">
              <a:solidFill>
                <a:srgbClr val="08080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1D45E3-153D-6546-AAD4-A46EF0270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0111</a:t>
            </a:r>
            <a:endParaRPr kumimoji="1" lang="ko-KR" altLang="en-US" sz="3600" b="1" dirty="0">
              <a:solidFill>
                <a:srgbClr val="08080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43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A72AB9-CDEB-6A48-B45B-7DC0500E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ko-KR" altLang="en-US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D050226-17F9-4F16-BD68-DA1E64174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8237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54388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A1E43B-4BF1-9F48-860B-DA8F43D6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Bagging vs Boosting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13FAE2-B501-8248-B8C1-8BEDF6310270}"/>
              </a:ext>
            </a:extLst>
          </p:cNvPr>
          <p:cNvGrpSpPr/>
          <p:nvPr/>
        </p:nvGrpSpPr>
        <p:grpSpPr>
          <a:xfrm>
            <a:off x="2224114" y="1825625"/>
            <a:ext cx="7743771" cy="4351339"/>
            <a:chOff x="1022491" y="1853163"/>
            <a:chExt cx="8554004" cy="48066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484D1AF-79BB-A342-8AAD-0126D7E9D0EC}"/>
                </a:ext>
              </a:extLst>
            </p:cNvPr>
            <p:cNvSpPr/>
            <p:nvPr/>
          </p:nvSpPr>
          <p:spPr>
            <a:xfrm>
              <a:off x="3144950" y="4653021"/>
              <a:ext cx="2507726" cy="430924"/>
            </a:xfrm>
            <a:prstGeom prst="rect">
              <a:avLst/>
            </a:prstGeom>
            <a:solidFill>
              <a:srgbClr val="485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1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병렬</a:t>
              </a:r>
              <a:endParaRPr lang="en-US" sz="2000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EA8DA1-EBA4-7249-A3BF-F6F35AA9E59B}"/>
                </a:ext>
              </a:extLst>
            </p:cNvPr>
            <p:cNvSpPr/>
            <p:nvPr/>
          </p:nvSpPr>
          <p:spPr>
            <a:xfrm>
              <a:off x="3144950" y="5178703"/>
              <a:ext cx="2507726" cy="430924"/>
            </a:xfrm>
            <a:prstGeom prst="rect">
              <a:avLst/>
            </a:prstGeom>
            <a:solidFill>
              <a:srgbClr val="485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1">
                  <a:latin typeface="NanumGothic" panose="020D0604000000000000" pitchFamily="34" charset="-127"/>
                  <a:ea typeface="NanumGothic" panose="020D0604000000000000" pitchFamily="34" charset="-127"/>
                </a:rPr>
                <a:t>X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913B742-79B0-FA48-A237-EF7DEDAF759F}"/>
                </a:ext>
              </a:extLst>
            </p:cNvPr>
            <p:cNvSpPr/>
            <p:nvPr/>
          </p:nvSpPr>
          <p:spPr>
            <a:xfrm>
              <a:off x="3144950" y="5703176"/>
              <a:ext cx="2507726" cy="430924"/>
            </a:xfrm>
            <a:prstGeom prst="rect">
              <a:avLst/>
            </a:prstGeom>
            <a:solidFill>
              <a:srgbClr val="485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1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비교적</a:t>
              </a:r>
              <a:r>
                <a:rPr lang="en-US" sz="2000" b="1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sz="2000" b="1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많음</a:t>
              </a:r>
              <a:endParaRPr lang="en-US" sz="2000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37FE9F-1FFB-D541-8AF7-B2D369929FA1}"/>
                </a:ext>
              </a:extLst>
            </p:cNvPr>
            <p:cNvSpPr/>
            <p:nvPr/>
          </p:nvSpPr>
          <p:spPr>
            <a:xfrm>
              <a:off x="3144950" y="6228858"/>
              <a:ext cx="2507726" cy="430924"/>
            </a:xfrm>
            <a:prstGeom prst="rect">
              <a:avLst/>
            </a:prstGeom>
            <a:solidFill>
              <a:srgbClr val="485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1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비교적</a:t>
              </a:r>
              <a:r>
                <a:rPr lang="en-US" sz="2000" b="1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sz="2000" b="1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빠름</a:t>
              </a:r>
              <a:endParaRPr lang="en-US" sz="2000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FEC58BD-86A3-8441-BD84-C9372DC8FCD5}"/>
                </a:ext>
              </a:extLst>
            </p:cNvPr>
            <p:cNvSpPr/>
            <p:nvPr/>
          </p:nvSpPr>
          <p:spPr>
            <a:xfrm>
              <a:off x="7001685" y="4653021"/>
              <a:ext cx="2507726" cy="43092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1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순차적</a:t>
              </a:r>
              <a:endParaRPr lang="en-US" sz="2000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491CC4-D1A0-6B43-8FD3-AD09BB383FE0}"/>
                </a:ext>
              </a:extLst>
            </p:cNvPr>
            <p:cNvSpPr/>
            <p:nvPr/>
          </p:nvSpPr>
          <p:spPr>
            <a:xfrm>
              <a:off x="7001685" y="5178703"/>
              <a:ext cx="2507726" cy="43092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1">
                  <a:latin typeface="NanumGothic" panose="020D0604000000000000" pitchFamily="34" charset="-127"/>
                  <a:ea typeface="NanumGothic" panose="020D0604000000000000" pitchFamily="34" charset="-127"/>
                </a:rPr>
                <a:t>O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77FE30-6CBC-0F4E-B74A-A278999C4D3E}"/>
                </a:ext>
              </a:extLst>
            </p:cNvPr>
            <p:cNvSpPr/>
            <p:nvPr/>
          </p:nvSpPr>
          <p:spPr>
            <a:xfrm>
              <a:off x="7001685" y="5703176"/>
              <a:ext cx="2507726" cy="43092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1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비교적</a:t>
              </a:r>
              <a:r>
                <a:rPr lang="en-US" sz="2000" b="1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sz="2000" b="1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적음</a:t>
              </a:r>
              <a:endParaRPr lang="en-US" sz="2000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6898C54-2886-D04B-923B-6B2DE0598CEB}"/>
                </a:ext>
              </a:extLst>
            </p:cNvPr>
            <p:cNvSpPr/>
            <p:nvPr/>
          </p:nvSpPr>
          <p:spPr>
            <a:xfrm>
              <a:off x="7001685" y="6228858"/>
              <a:ext cx="2507726" cy="43092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1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비교적</a:t>
              </a:r>
              <a:r>
                <a:rPr lang="en-US" sz="2000" b="1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sz="2000" b="1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느림</a:t>
              </a:r>
              <a:endParaRPr lang="en-US" sz="2000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65BBD5-EB6F-894E-8355-02E804F50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31"/>
            <a:stretch/>
          </p:blipFill>
          <p:spPr>
            <a:xfrm>
              <a:off x="3217192" y="1853163"/>
              <a:ext cx="2363241" cy="27051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4425AF7-D5B0-ED4D-ADA5-19FE32F4D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17" r="-1480"/>
            <a:stretch/>
          </p:blipFill>
          <p:spPr>
            <a:xfrm>
              <a:off x="7068769" y="1853163"/>
              <a:ext cx="2507726" cy="27051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359910-7FD7-064C-A974-43BC58F7A660}"/>
                </a:ext>
              </a:extLst>
            </p:cNvPr>
            <p:cNvSpPr txBox="1"/>
            <p:nvPr/>
          </p:nvSpPr>
          <p:spPr>
            <a:xfrm>
              <a:off x="5929313" y="2971800"/>
              <a:ext cx="757237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kumimoji="1" lang="en-US" altLang="ko-Kore-KR" sz="1600" b="1">
                  <a:latin typeface="NanumGothic" panose="020D0604000000000000" pitchFamily="34" charset="-127"/>
                  <a:ea typeface="NanumGothic" panose="020D0604000000000000" pitchFamily="34" charset="-127"/>
                </a:rPr>
                <a:t>VS</a:t>
              </a:r>
              <a:endParaRPr kumimoji="1" lang="ko-Kore-KR" altLang="en-US" sz="1600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373DCB-0AEC-F64B-B041-3100AAA42CFD}"/>
                </a:ext>
              </a:extLst>
            </p:cNvPr>
            <p:cNvSpPr txBox="1"/>
            <p:nvPr/>
          </p:nvSpPr>
          <p:spPr>
            <a:xfrm>
              <a:off x="1022491" y="4653021"/>
              <a:ext cx="1607507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kumimoji="1" lang="ko-Kore-KR" altLang="en-US" sz="1600" b="1">
                  <a:latin typeface="NanumGothic" panose="020D0604000000000000" pitchFamily="34" charset="-127"/>
                  <a:ea typeface="NanumGothic" panose="020D0604000000000000" pitchFamily="34" charset="-127"/>
                </a:rPr>
                <a:t>학습법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59B772-4B93-E546-9469-8C66F397E497}"/>
                </a:ext>
              </a:extLst>
            </p:cNvPr>
            <p:cNvSpPr txBox="1"/>
            <p:nvPr/>
          </p:nvSpPr>
          <p:spPr>
            <a:xfrm>
              <a:off x="1022492" y="5177494"/>
              <a:ext cx="1607507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kumimoji="1" lang="ko-Kore-KR" altLang="en-US" sz="1600" b="1">
                  <a:latin typeface="NanumGothic" panose="020D0604000000000000" pitchFamily="34" charset="-127"/>
                  <a:ea typeface="NanumGothic" panose="020D0604000000000000" pitchFamily="34" charset="-127"/>
                </a:rPr>
                <a:t>가중치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72D8E0-A442-2441-BDAD-EAC56F7DFB18}"/>
                </a:ext>
              </a:extLst>
            </p:cNvPr>
            <p:cNvSpPr txBox="1"/>
            <p:nvPr/>
          </p:nvSpPr>
          <p:spPr>
            <a:xfrm>
              <a:off x="1022493" y="5703176"/>
              <a:ext cx="1607507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kumimoji="1" lang="ko-Kore-KR" altLang="en-US" sz="1600" b="1">
                  <a:latin typeface="NanumGothic" panose="020D0604000000000000" pitchFamily="34" charset="-127"/>
                  <a:ea typeface="NanumGothic" panose="020D0604000000000000" pitchFamily="34" charset="-127"/>
                </a:rPr>
                <a:t>오차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BABCE5-6F8B-D64C-B916-54A379B20EE9}"/>
                </a:ext>
              </a:extLst>
            </p:cNvPr>
            <p:cNvSpPr txBox="1"/>
            <p:nvPr/>
          </p:nvSpPr>
          <p:spPr>
            <a:xfrm>
              <a:off x="1022493" y="6228858"/>
              <a:ext cx="1607507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kumimoji="1" lang="ko-Kore-KR" altLang="en-US" sz="1600" b="1">
                  <a:latin typeface="NanumGothic" panose="020D0604000000000000" pitchFamily="34" charset="-127"/>
                  <a:ea typeface="NanumGothic" panose="020D0604000000000000" pitchFamily="34" charset="-127"/>
                </a:rPr>
                <a:t>속도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192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3432AA-439E-0847-A11E-8CF5A6F3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AdaBoost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29FFC14D-C7FF-4DBF-A40A-778AB9E77F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276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85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2E1C26-8905-624B-90E9-CB6643D4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Machine Learning – ML</a:t>
            </a:r>
            <a:r>
              <a:rPr kumimoji="1" lang="ko-KR" altLang="en-US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의 기본 </a:t>
            </a:r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Flow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ED569D-7593-4B4E-83DD-590C180B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1)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흡연 유무는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yes/no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인데 어떻게 계산을 할 수 있을까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Encoding</a:t>
            </a: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몸무게의 범위와 키의 범위가 서로 다름이 영향을 끼치지 않을까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Scaling</a:t>
            </a: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키가 그면 몸무게가 많이 나가는 상관성이 있지 않을까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Reduce Dimension</a:t>
            </a:r>
          </a:p>
          <a:p>
            <a:pPr>
              <a:lnSpc>
                <a:spcPct val="170000"/>
              </a:lnSpc>
              <a:buFont typeface="Symbol" pitchFamily="2" charset="2"/>
              <a:buChar char="Þ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4)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데이터가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개밖에 없는데 너무 적은 것은 아닐까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Crawling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593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A1E43B-4BF1-9F48-860B-DA8F43D6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AdaBoost – What is AdaBoost?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7174BF-89B8-D041-9C30-A8AA9E09DCB0}"/>
              </a:ext>
            </a:extLst>
          </p:cNvPr>
          <p:cNvGrpSpPr/>
          <p:nvPr/>
        </p:nvGrpSpPr>
        <p:grpSpPr>
          <a:xfrm>
            <a:off x="1369925" y="1825627"/>
            <a:ext cx="9452154" cy="4351342"/>
            <a:chOff x="1507176" y="1712029"/>
            <a:chExt cx="9046076" cy="489641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3D847B-2E71-F148-A2E8-2193F44960AB}"/>
                </a:ext>
              </a:extLst>
            </p:cNvPr>
            <p:cNvSpPr/>
            <p:nvPr/>
          </p:nvSpPr>
          <p:spPr>
            <a:xfrm>
              <a:off x="7473988" y="4899806"/>
              <a:ext cx="370177" cy="16647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D12D28-348E-0049-BAC6-06C155AEA191}"/>
                </a:ext>
              </a:extLst>
            </p:cNvPr>
            <p:cNvSpPr/>
            <p:nvPr/>
          </p:nvSpPr>
          <p:spPr>
            <a:xfrm>
              <a:off x="6568648" y="5415278"/>
              <a:ext cx="1291056" cy="114526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AEB439-1ADB-234B-8A19-38CC4C4981B1}"/>
                </a:ext>
              </a:extLst>
            </p:cNvPr>
            <p:cNvSpPr/>
            <p:nvPr/>
          </p:nvSpPr>
          <p:spPr>
            <a:xfrm>
              <a:off x="6179162" y="4913843"/>
              <a:ext cx="409131" cy="166073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74052A-9613-A94D-AA5D-40D5E524163C}"/>
                </a:ext>
              </a:extLst>
            </p:cNvPr>
            <p:cNvSpPr/>
            <p:nvPr/>
          </p:nvSpPr>
          <p:spPr>
            <a:xfrm>
              <a:off x="6177074" y="4911036"/>
              <a:ext cx="1660738" cy="51266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83FF87-0320-F54D-BA70-68924E2E300B}"/>
                </a:ext>
              </a:extLst>
            </p:cNvPr>
            <p:cNvSpPr/>
            <p:nvPr/>
          </p:nvSpPr>
          <p:spPr>
            <a:xfrm>
              <a:off x="6185902" y="4916650"/>
              <a:ext cx="1291056" cy="166073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F63730-5635-A340-A9CB-F6FD3049225C}"/>
                </a:ext>
              </a:extLst>
            </p:cNvPr>
            <p:cNvSpPr/>
            <p:nvPr/>
          </p:nvSpPr>
          <p:spPr>
            <a:xfrm>
              <a:off x="8558258" y="2275252"/>
              <a:ext cx="1659658" cy="1108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A937BD3-5B13-8F4F-BB53-0287ED9AB7D0}"/>
                </a:ext>
              </a:extLst>
            </p:cNvPr>
            <p:cNvSpPr/>
            <p:nvPr/>
          </p:nvSpPr>
          <p:spPr>
            <a:xfrm>
              <a:off x="8565306" y="1736645"/>
              <a:ext cx="1652610" cy="5308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8AC2A1E-3B31-0846-B848-F852074AB13A}"/>
                </a:ext>
              </a:extLst>
            </p:cNvPr>
            <p:cNvSpPr/>
            <p:nvPr/>
          </p:nvSpPr>
          <p:spPr>
            <a:xfrm>
              <a:off x="7432607" y="1736645"/>
              <a:ext cx="347524" cy="16607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0830D1-F6D8-054A-872E-00D967705257}"/>
                </a:ext>
              </a:extLst>
            </p:cNvPr>
            <p:cNvSpPr/>
            <p:nvPr/>
          </p:nvSpPr>
          <p:spPr>
            <a:xfrm>
              <a:off x="6141552" y="1723172"/>
              <a:ext cx="1283411" cy="1660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8872D72-BCB4-8F44-9684-CD4245BCAE38}"/>
                </a:ext>
              </a:extLst>
            </p:cNvPr>
            <p:cNvSpPr/>
            <p:nvPr/>
          </p:nvSpPr>
          <p:spPr>
            <a:xfrm>
              <a:off x="4251852" y="1728787"/>
              <a:ext cx="1206000" cy="16607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FD93E1-3A02-D147-A998-3B1252D87C49}"/>
                </a:ext>
              </a:extLst>
            </p:cNvPr>
            <p:cNvSpPr/>
            <p:nvPr/>
          </p:nvSpPr>
          <p:spPr>
            <a:xfrm>
              <a:off x="3813400" y="1728787"/>
              <a:ext cx="444677" cy="16607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B4ADF4D-1CC7-3040-9791-862811E3CAFC}"/>
                </a:ext>
              </a:extLst>
            </p:cNvPr>
            <p:cNvGrpSpPr/>
            <p:nvPr/>
          </p:nvGrpSpPr>
          <p:grpSpPr>
            <a:xfrm>
              <a:off x="1507176" y="1728787"/>
              <a:ext cx="1660739" cy="1700213"/>
              <a:chOff x="878518" y="1943100"/>
              <a:chExt cx="2992030" cy="3063147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C215C02-1E0E-044C-965A-5470FED0E003}"/>
                  </a:ext>
                </a:extLst>
              </p:cNvPr>
              <p:cNvSpPr/>
              <p:nvPr/>
            </p:nvSpPr>
            <p:spPr>
              <a:xfrm>
                <a:off x="878518" y="1943100"/>
                <a:ext cx="2992030" cy="29920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더하기 83">
                <a:extLst>
                  <a:ext uri="{FF2B5EF4-FFF2-40B4-BE49-F238E27FC236}">
                    <a16:creationId xmlns:a16="http://schemas.microsoft.com/office/drawing/2014/main" id="{6FC8B031-1753-DC48-990A-B16C44B8B46E}"/>
                  </a:ext>
                </a:extLst>
              </p:cNvPr>
              <p:cNvSpPr/>
              <p:nvPr/>
            </p:nvSpPr>
            <p:spPr>
              <a:xfrm>
                <a:off x="2457978" y="1943101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5" name="더하기 84">
                <a:extLst>
                  <a:ext uri="{FF2B5EF4-FFF2-40B4-BE49-F238E27FC236}">
                    <a16:creationId xmlns:a16="http://schemas.microsoft.com/office/drawing/2014/main" id="{675FEBEB-1ADE-B74A-B7C6-1C672A57EAE2}"/>
                  </a:ext>
                </a:extLst>
              </p:cNvPr>
              <p:cNvSpPr/>
              <p:nvPr/>
            </p:nvSpPr>
            <p:spPr>
              <a:xfrm>
                <a:off x="2849939" y="2400299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6" name="더하기 85">
                <a:extLst>
                  <a:ext uri="{FF2B5EF4-FFF2-40B4-BE49-F238E27FC236}">
                    <a16:creationId xmlns:a16="http://schemas.microsoft.com/office/drawing/2014/main" id="{5EF1B80E-4B95-4D4C-AA99-3D10EFCEDB01}"/>
                  </a:ext>
                </a:extLst>
              </p:cNvPr>
              <p:cNvSpPr/>
              <p:nvPr/>
            </p:nvSpPr>
            <p:spPr>
              <a:xfrm>
                <a:off x="1910290" y="2287823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7" name="더하기 86">
                <a:extLst>
                  <a:ext uri="{FF2B5EF4-FFF2-40B4-BE49-F238E27FC236}">
                    <a16:creationId xmlns:a16="http://schemas.microsoft.com/office/drawing/2014/main" id="{7838C072-F3A2-484D-9956-6E08AE3B0EDD}"/>
                  </a:ext>
                </a:extLst>
              </p:cNvPr>
              <p:cNvSpPr/>
              <p:nvPr/>
            </p:nvSpPr>
            <p:spPr>
              <a:xfrm>
                <a:off x="1208173" y="3964492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8" name="더하기 87">
                <a:extLst>
                  <a:ext uri="{FF2B5EF4-FFF2-40B4-BE49-F238E27FC236}">
                    <a16:creationId xmlns:a16="http://schemas.microsoft.com/office/drawing/2014/main" id="{917E4BCD-6C5E-4246-B5D4-9EFBE95CB32E}"/>
                  </a:ext>
                </a:extLst>
              </p:cNvPr>
              <p:cNvSpPr/>
              <p:nvPr/>
            </p:nvSpPr>
            <p:spPr>
              <a:xfrm>
                <a:off x="921906" y="3343276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9" name="빼기 88">
                <a:extLst>
                  <a:ext uri="{FF2B5EF4-FFF2-40B4-BE49-F238E27FC236}">
                    <a16:creationId xmlns:a16="http://schemas.microsoft.com/office/drawing/2014/main" id="{F3CC6270-97A4-B642-9719-BF7C7EBE6163}"/>
                  </a:ext>
                </a:extLst>
              </p:cNvPr>
              <p:cNvSpPr/>
              <p:nvPr/>
            </p:nvSpPr>
            <p:spPr>
              <a:xfrm>
                <a:off x="3204516" y="2147288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0" name="빼기 89">
                <a:extLst>
                  <a:ext uri="{FF2B5EF4-FFF2-40B4-BE49-F238E27FC236}">
                    <a16:creationId xmlns:a16="http://schemas.microsoft.com/office/drawing/2014/main" id="{1DDE4A51-7E5A-4C49-8CEC-90EA3D9492B5}"/>
                  </a:ext>
                </a:extLst>
              </p:cNvPr>
              <p:cNvSpPr/>
              <p:nvPr/>
            </p:nvSpPr>
            <p:spPr>
              <a:xfrm>
                <a:off x="3079452" y="399901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1" name="빼기 90">
                <a:extLst>
                  <a:ext uri="{FF2B5EF4-FFF2-40B4-BE49-F238E27FC236}">
                    <a16:creationId xmlns:a16="http://schemas.microsoft.com/office/drawing/2014/main" id="{4EFA9BAA-1DC7-AC47-8FDC-D4F43C9C2A62}"/>
                  </a:ext>
                </a:extLst>
              </p:cNvPr>
              <p:cNvSpPr/>
              <p:nvPr/>
            </p:nvSpPr>
            <p:spPr>
              <a:xfrm>
                <a:off x="1679661" y="4569277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2" name="빼기 91">
                <a:extLst>
                  <a:ext uri="{FF2B5EF4-FFF2-40B4-BE49-F238E27FC236}">
                    <a16:creationId xmlns:a16="http://schemas.microsoft.com/office/drawing/2014/main" id="{E322266D-BBA0-BE49-A14B-DFC4201B0CE4}"/>
                  </a:ext>
                </a:extLst>
              </p:cNvPr>
              <p:cNvSpPr/>
              <p:nvPr/>
            </p:nvSpPr>
            <p:spPr>
              <a:xfrm>
                <a:off x="2385775" y="3363505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3" name="빼기 92">
                <a:extLst>
                  <a:ext uri="{FF2B5EF4-FFF2-40B4-BE49-F238E27FC236}">
                    <a16:creationId xmlns:a16="http://schemas.microsoft.com/office/drawing/2014/main" id="{620C5662-4A80-7D47-AEC1-00C80AD26027}"/>
                  </a:ext>
                </a:extLst>
              </p:cNvPr>
              <p:cNvSpPr/>
              <p:nvPr/>
            </p:nvSpPr>
            <p:spPr>
              <a:xfrm>
                <a:off x="1739566" y="299203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B3E7106-B78E-C24A-B7AA-572A89312E69}"/>
                </a:ext>
              </a:extLst>
            </p:cNvPr>
            <p:cNvGrpSpPr/>
            <p:nvPr/>
          </p:nvGrpSpPr>
          <p:grpSpPr>
            <a:xfrm>
              <a:off x="3813400" y="1728787"/>
              <a:ext cx="1660739" cy="1700213"/>
              <a:chOff x="878518" y="1943100"/>
              <a:chExt cx="2992030" cy="3063147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BC71C84A-659A-6041-97C9-FF3F6AB10F3E}"/>
                  </a:ext>
                </a:extLst>
              </p:cNvPr>
              <p:cNvSpPr/>
              <p:nvPr/>
            </p:nvSpPr>
            <p:spPr>
              <a:xfrm>
                <a:off x="878518" y="1943100"/>
                <a:ext cx="2992030" cy="29920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더하기 72">
                <a:extLst>
                  <a:ext uri="{FF2B5EF4-FFF2-40B4-BE49-F238E27FC236}">
                    <a16:creationId xmlns:a16="http://schemas.microsoft.com/office/drawing/2014/main" id="{3067B27C-9DF2-C74C-B512-A6F6491D5621}"/>
                  </a:ext>
                </a:extLst>
              </p:cNvPr>
              <p:cNvSpPr/>
              <p:nvPr/>
            </p:nvSpPr>
            <p:spPr>
              <a:xfrm>
                <a:off x="2457978" y="1943101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4" name="더하기 73">
                <a:extLst>
                  <a:ext uri="{FF2B5EF4-FFF2-40B4-BE49-F238E27FC236}">
                    <a16:creationId xmlns:a16="http://schemas.microsoft.com/office/drawing/2014/main" id="{A5A7A0C0-2EE7-2245-A409-0D1217DF2409}"/>
                  </a:ext>
                </a:extLst>
              </p:cNvPr>
              <p:cNvSpPr/>
              <p:nvPr/>
            </p:nvSpPr>
            <p:spPr>
              <a:xfrm>
                <a:off x="2849939" y="2400299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5" name="더하기 74">
                <a:extLst>
                  <a:ext uri="{FF2B5EF4-FFF2-40B4-BE49-F238E27FC236}">
                    <a16:creationId xmlns:a16="http://schemas.microsoft.com/office/drawing/2014/main" id="{81BFD966-088D-424F-9741-C10A16EA2CA7}"/>
                  </a:ext>
                </a:extLst>
              </p:cNvPr>
              <p:cNvSpPr/>
              <p:nvPr/>
            </p:nvSpPr>
            <p:spPr>
              <a:xfrm>
                <a:off x="1910290" y="2287823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6" name="더하기 75">
                <a:extLst>
                  <a:ext uri="{FF2B5EF4-FFF2-40B4-BE49-F238E27FC236}">
                    <a16:creationId xmlns:a16="http://schemas.microsoft.com/office/drawing/2014/main" id="{E1A3D980-E6F4-1D4C-8526-3C3E363CBE6B}"/>
                  </a:ext>
                </a:extLst>
              </p:cNvPr>
              <p:cNvSpPr/>
              <p:nvPr/>
            </p:nvSpPr>
            <p:spPr>
              <a:xfrm>
                <a:off x="1208173" y="3964492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7" name="더하기 76">
                <a:extLst>
                  <a:ext uri="{FF2B5EF4-FFF2-40B4-BE49-F238E27FC236}">
                    <a16:creationId xmlns:a16="http://schemas.microsoft.com/office/drawing/2014/main" id="{83F3F4F5-91F9-D34E-A55C-C9CDD9A13059}"/>
                  </a:ext>
                </a:extLst>
              </p:cNvPr>
              <p:cNvSpPr/>
              <p:nvPr/>
            </p:nvSpPr>
            <p:spPr>
              <a:xfrm>
                <a:off x="921906" y="3343276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8" name="빼기 77">
                <a:extLst>
                  <a:ext uri="{FF2B5EF4-FFF2-40B4-BE49-F238E27FC236}">
                    <a16:creationId xmlns:a16="http://schemas.microsoft.com/office/drawing/2014/main" id="{2270C9BE-1B0A-6A4C-AC99-7C04A8631D7A}"/>
                  </a:ext>
                </a:extLst>
              </p:cNvPr>
              <p:cNvSpPr/>
              <p:nvPr/>
            </p:nvSpPr>
            <p:spPr>
              <a:xfrm>
                <a:off x="3204516" y="2147288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9" name="빼기 78">
                <a:extLst>
                  <a:ext uri="{FF2B5EF4-FFF2-40B4-BE49-F238E27FC236}">
                    <a16:creationId xmlns:a16="http://schemas.microsoft.com/office/drawing/2014/main" id="{362309E1-D1CD-F243-8E58-6B143FEB9ACA}"/>
                  </a:ext>
                </a:extLst>
              </p:cNvPr>
              <p:cNvSpPr/>
              <p:nvPr/>
            </p:nvSpPr>
            <p:spPr>
              <a:xfrm>
                <a:off x="3079452" y="399901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0" name="빼기 79">
                <a:extLst>
                  <a:ext uri="{FF2B5EF4-FFF2-40B4-BE49-F238E27FC236}">
                    <a16:creationId xmlns:a16="http://schemas.microsoft.com/office/drawing/2014/main" id="{8D71C53C-7668-EE4E-B1B1-E3394F7DA5E4}"/>
                  </a:ext>
                </a:extLst>
              </p:cNvPr>
              <p:cNvSpPr/>
              <p:nvPr/>
            </p:nvSpPr>
            <p:spPr>
              <a:xfrm>
                <a:off x="1679661" y="4569277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1" name="빼기 80">
                <a:extLst>
                  <a:ext uri="{FF2B5EF4-FFF2-40B4-BE49-F238E27FC236}">
                    <a16:creationId xmlns:a16="http://schemas.microsoft.com/office/drawing/2014/main" id="{85DCA4A2-2A94-C042-A4A7-2D1B4015E831}"/>
                  </a:ext>
                </a:extLst>
              </p:cNvPr>
              <p:cNvSpPr/>
              <p:nvPr/>
            </p:nvSpPr>
            <p:spPr>
              <a:xfrm>
                <a:off x="2385775" y="3363505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2" name="빼기 81">
                <a:extLst>
                  <a:ext uri="{FF2B5EF4-FFF2-40B4-BE49-F238E27FC236}">
                    <a16:creationId xmlns:a16="http://schemas.microsoft.com/office/drawing/2014/main" id="{DDB60B95-96C8-4A42-AB31-E5A868D5019F}"/>
                  </a:ext>
                </a:extLst>
              </p:cNvPr>
              <p:cNvSpPr/>
              <p:nvPr/>
            </p:nvSpPr>
            <p:spPr>
              <a:xfrm>
                <a:off x="1739566" y="299203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43B75E7-AEB6-FE44-BB0D-05B8A091AF14}"/>
                </a:ext>
              </a:extLst>
            </p:cNvPr>
            <p:cNvGrpSpPr/>
            <p:nvPr/>
          </p:nvGrpSpPr>
          <p:grpSpPr>
            <a:xfrm>
              <a:off x="6133908" y="1728787"/>
              <a:ext cx="1660739" cy="1700213"/>
              <a:chOff x="878518" y="1943100"/>
              <a:chExt cx="2992030" cy="3063147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887BCAB-F06F-8849-ADE1-F4AEEFD95FB3}"/>
                  </a:ext>
                </a:extLst>
              </p:cNvPr>
              <p:cNvSpPr/>
              <p:nvPr/>
            </p:nvSpPr>
            <p:spPr>
              <a:xfrm>
                <a:off x="878518" y="1943100"/>
                <a:ext cx="2992030" cy="29920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2" name="더하기 61">
                <a:extLst>
                  <a:ext uri="{FF2B5EF4-FFF2-40B4-BE49-F238E27FC236}">
                    <a16:creationId xmlns:a16="http://schemas.microsoft.com/office/drawing/2014/main" id="{FFAB790B-15E0-F144-84BF-A98B8B91D8F1}"/>
                  </a:ext>
                </a:extLst>
              </p:cNvPr>
              <p:cNvSpPr/>
              <p:nvPr/>
            </p:nvSpPr>
            <p:spPr>
              <a:xfrm>
                <a:off x="2457978" y="1943102"/>
                <a:ext cx="600075" cy="633089"/>
              </a:xfrm>
              <a:prstGeom prst="mathPlus">
                <a:avLst/>
              </a:prstGeom>
              <a:solidFill>
                <a:schemeClr val="accent5">
                  <a:lumMod val="50000"/>
                </a:schemeClr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3" name="더하기 62">
                <a:extLst>
                  <a:ext uri="{FF2B5EF4-FFF2-40B4-BE49-F238E27FC236}">
                    <a16:creationId xmlns:a16="http://schemas.microsoft.com/office/drawing/2014/main" id="{3B222D56-5E4D-3944-AF8C-F03049835AD7}"/>
                  </a:ext>
                </a:extLst>
              </p:cNvPr>
              <p:cNvSpPr/>
              <p:nvPr/>
            </p:nvSpPr>
            <p:spPr>
              <a:xfrm>
                <a:off x="2698117" y="2429681"/>
                <a:ext cx="600075" cy="633089"/>
              </a:xfrm>
              <a:prstGeom prst="mathPlus">
                <a:avLst/>
              </a:prstGeom>
              <a:solidFill>
                <a:schemeClr val="accent5">
                  <a:lumMod val="50000"/>
                </a:schemeClr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4" name="더하기 63">
                <a:extLst>
                  <a:ext uri="{FF2B5EF4-FFF2-40B4-BE49-F238E27FC236}">
                    <a16:creationId xmlns:a16="http://schemas.microsoft.com/office/drawing/2014/main" id="{BA6485F6-8EF4-9D40-9E40-F6C7B5060775}"/>
                  </a:ext>
                </a:extLst>
              </p:cNvPr>
              <p:cNvSpPr/>
              <p:nvPr/>
            </p:nvSpPr>
            <p:spPr>
              <a:xfrm>
                <a:off x="1910289" y="2287823"/>
                <a:ext cx="664600" cy="633089"/>
              </a:xfrm>
              <a:prstGeom prst="mathPlus">
                <a:avLst/>
              </a:prstGeom>
              <a:solidFill>
                <a:schemeClr val="accent5">
                  <a:lumMod val="50000"/>
                </a:schemeClr>
              </a:solidFill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5" name="더하기 64">
                <a:extLst>
                  <a:ext uri="{FF2B5EF4-FFF2-40B4-BE49-F238E27FC236}">
                    <a16:creationId xmlns:a16="http://schemas.microsoft.com/office/drawing/2014/main" id="{1BC86009-F3F2-D541-9029-5E81A5A28A34}"/>
                  </a:ext>
                </a:extLst>
              </p:cNvPr>
              <p:cNvSpPr/>
              <p:nvPr/>
            </p:nvSpPr>
            <p:spPr>
              <a:xfrm>
                <a:off x="1208173" y="3964492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6" name="더하기 65">
                <a:extLst>
                  <a:ext uri="{FF2B5EF4-FFF2-40B4-BE49-F238E27FC236}">
                    <a16:creationId xmlns:a16="http://schemas.microsoft.com/office/drawing/2014/main" id="{65F38ED6-33AD-414C-833F-49CB37F756B6}"/>
                  </a:ext>
                </a:extLst>
              </p:cNvPr>
              <p:cNvSpPr/>
              <p:nvPr/>
            </p:nvSpPr>
            <p:spPr>
              <a:xfrm>
                <a:off x="921906" y="3343276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빼기 66">
                <a:extLst>
                  <a:ext uri="{FF2B5EF4-FFF2-40B4-BE49-F238E27FC236}">
                    <a16:creationId xmlns:a16="http://schemas.microsoft.com/office/drawing/2014/main" id="{BB484747-8AD9-2A43-BD5C-B41FD0F817A2}"/>
                  </a:ext>
                </a:extLst>
              </p:cNvPr>
              <p:cNvSpPr/>
              <p:nvPr/>
            </p:nvSpPr>
            <p:spPr>
              <a:xfrm>
                <a:off x="3204516" y="2147288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8" name="빼기 67">
                <a:extLst>
                  <a:ext uri="{FF2B5EF4-FFF2-40B4-BE49-F238E27FC236}">
                    <a16:creationId xmlns:a16="http://schemas.microsoft.com/office/drawing/2014/main" id="{C411D2D1-B907-0645-9BBA-0486306D454D}"/>
                  </a:ext>
                </a:extLst>
              </p:cNvPr>
              <p:cNvSpPr/>
              <p:nvPr/>
            </p:nvSpPr>
            <p:spPr>
              <a:xfrm>
                <a:off x="3182419" y="399901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9" name="빼기 68">
                <a:extLst>
                  <a:ext uri="{FF2B5EF4-FFF2-40B4-BE49-F238E27FC236}">
                    <a16:creationId xmlns:a16="http://schemas.microsoft.com/office/drawing/2014/main" id="{62660E72-2940-324B-A198-1E4E2933B04D}"/>
                  </a:ext>
                </a:extLst>
              </p:cNvPr>
              <p:cNvSpPr/>
              <p:nvPr/>
            </p:nvSpPr>
            <p:spPr>
              <a:xfrm>
                <a:off x="1679661" y="4569277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0" name="빼기 69">
                <a:extLst>
                  <a:ext uri="{FF2B5EF4-FFF2-40B4-BE49-F238E27FC236}">
                    <a16:creationId xmlns:a16="http://schemas.microsoft.com/office/drawing/2014/main" id="{ECAF0355-F357-9A47-B5B3-51060D91FAB3}"/>
                  </a:ext>
                </a:extLst>
              </p:cNvPr>
              <p:cNvSpPr/>
              <p:nvPr/>
            </p:nvSpPr>
            <p:spPr>
              <a:xfrm>
                <a:off x="2385775" y="3363505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1" name="빼기 70">
                <a:extLst>
                  <a:ext uri="{FF2B5EF4-FFF2-40B4-BE49-F238E27FC236}">
                    <a16:creationId xmlns:a16="http://schemas.microsoft.com/office/drawing/2014/main" id="{A5D1F684-2A22-0B40-B63E-8B018B9BDB56}"/>
                  </a:ext>
                </a:extLst>
              </p:cNvPr>
              <p:cNvSpPr/>
              <p:nvPr/>
            </p:nvSpPr>
            <p:spPr>
              <a:xfrm>
                <a:off x="1739566" y="299203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297CA94-B242-E14F-93C8-3305AFF49BDA}"/>
                </a:ext>
              </a:extLst>
            </p:cNvPr>
            <p:cNvSpPr/>
            <p:nvPr/>
          </p:nvSpPr>
          <p:spPr>
            <a:xfrm>
              <a:off x="4358158" y="1900569"/>
              <a:ext cx="322190" cy="3221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0FF7E72-9527-5E4F-A23B-79C873029454}"/>
                </a:ext>
              </a:extLst>
            </p:cNvPr>
            <p:cNvSpPr/>
            <p:nvPr/>
          </p:nvSpPr>
          <p:spPr>
            <a:xfrm>
              <a:off x="4652894" y="1712029"/>
              <a:ext cx="322190" cy="3221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352B3C6-D9C3-A547-A592-5CCE2E37AAA6}"/>
                </a:ext>
              </a:extLst>
            </p:cNvPr>
            <p:cNvSpPr/>
            <p:nvPr/>
          </p:nvSpPr>
          <p:spPr>
            <a:xfrm>
              <a:off x="4877401" y="1962889"/>
              <a:ext cx="322190" cy="32219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29AD316-3CF3-7146-9D75-AAA56289D466}"/>
                </a:ext>
              </a:extLst>
            </p:cNvPr>
            <p:cNvSpPr/>
            <p:nvPr/>
          </p:nvSpPr>
          <p:spPr>
            <a:xfrm>
              <a:off x="6988231" y="2475284"/>
              <a:ext cx="322190" cy="32219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B69DAD0-C9F9-374E-B4C7-F77CA73F1C01}"/>
                </a:ext>
              </a:extLst>
            </p:cNvPr>
            <p:cNvSpPr/>
            <p:nvPr/>
          </p:nvSpPr>
          <p:spPr>
            <a:xfrm>
              <a:off x="6627549" y="2267482"/>
              <a:ext cx="322190" cy="32219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69E6178-49E5-AF4B-936C-B878352DE49B}"/>
                </a:ext>
              </a:extLst>
            </p:cNvPr>
            <p:cNvSpPr/>
            <p:nvPr/>
          </p:nvSpPr>
          <p:spPr>
            <a:xfrm>
              <a:off x="6584028" y="3128367"/>
              <a:ext cx="322190" cy="32219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39142A-B676-E741-A66E-9153B636DE88}"/>
                </a:ext>
              </a:extLst>
            </p:cNvPr>
            <p:cNvGrpSpPr/>
            <p:nvPr/>
          </p:nvGrpSpPr>
          <p:grpSpPr>
            <a:xfrm>
              <a:off x="8557177" y="1723172"/>
              <a:ext cx="1660739" cy="1700213"/>
              <a:chOff x="878518" y="1943100"/>
              <a:chExt cx="2992030" cy="3063147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DAF0D91-1502-DF41-8FD1-07E172651BDF}"/>
                  </a:ext>
                </a:extLst>
              </p:cNvPr>
              <p:cNvSpPr/>
              <p:nvPr/>
            </p:nvSpPr>
            <p:spPr>
              <a:xfrm>
                <a:off x="878518" y="1943100"/>
                <a:ext cx="2992030" cy="29920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1" name="더하기 50">
                <a:extLst>
                  <a:ext uri="{FF2B5EF4-FFF2-40B4-BE49-F238E27FC236}">
                    <a16:creationId xmlns:a16="http://schemas.microsoft.com/office/drawing/2014/main" id="{FD3D4061-2BF0-C947-9F84-866B6AA203A8}"/>
                  </a:ext>
                </a:extLst>
              </p:cNvPr>
              <p:cNvSpPr/>
              <p:nvPr/>
            </p:nvSpPr>
            <p:spPr>
              <a:xfrm>
                <a:off x="2457978" y="1943101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더하기 51">
                <a:extLst>
                  <a:ext uri="{FF2B5EF4-FFF2-40B4-BE49-F238E27FC236}">
                    <a16:creationId xmlns:a16="http://schemas.microsoft.com/office/drawing/2014/main" id="{DDED8B39-C326-DE43-8DAB-858B306A788A}"/>
                  </a:ext>
                </a:extLst>
              </p:cNvPr>
              <p:cNvSpPr/>
              <p:nvPr/>
            </p:nvSpPr>
            <p:spPr>
              <a:xfrm>
                <a:off x="2849939" y="2400299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더하기 52">
                <a:extLst>
                  <a:ext uri="{FF2B5EF4-FFF2-40B4-BE49-F238E27FC236}">
                    <a16:creationId xmlns:a16="http://schemas.microsoft.com/office/drawing/2014/main" id="{BD581C53-F452-7E45-8B84-5871B371E202}"/>
                  </a:ext>
                </a:extLst>
              </p:cNvPr>
              <p:cNvSpPr/>
              <p:nvPr/>
            </p:nvSpPr>
            <p:spPr>
              <a:xfrm>
                <a:off x="1910290" y="2287823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4" name="더하기 53">
                <a:extLst>
                  <a:ext uri="{FF2B5EF4-FFF2-40B4-BE49-F238E27FC236}">
                    <a16:creationId xmlns:a16="http://schemas.microsoft.com/office/drawing/2014/main" id="{E8310EB3-EC36-0242-AA5A-AA991F553480}"/>
                  </a:ext>
                </a:extLst>
              </p:cNvPr>
              <p:cNvSpPr/>
              <p:nvPr/>
            </p:nvSpPr>
            <p:spPr>
              <a:xfrm>
                <a:off x="1208173" y="3964492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5" name="더하기 54">
                <a:extLst>
                  <a:ext uri="{FF2B5EF4-FFF2-40B4-BE49-F238E27FC236}">
                    <a16:creationId xmlns:a16="http://schemas.microsoft.com/office/drawing/2014/main" id="{EA2593F3-12DA-CB47-A9C9-B544B3B58827}"/>
                  </a:ext>
                </a:extLst>
              </p:cNvPr>
              <p:cNvSpPr/>
              <p:nvPr/>
            </p:nvSpPr>
            <p:spPr>
              <a:xfrm>
                <a:off x="921906" y="3343276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6" name="빼기 55">
                <a:extLst>
                  <a:ext uri="{FF2B5EF4-FFF2-40B4-BE49-F238E27FC236}">
                    <a16:creationId xmlns:a16="http://schemas.microsoft.com/office/drawing/2014/main" id="{A13650C9-D62A-1E49-BC7C-8B72CB96ADC1}"/>
                  </a:ext>
                </a:extLst>
              </p:cNvPr>
              <p:cNvSpPr/>
              <p:nvPr/>
            </p:nvSpPr>
            <p:spPr>
              <a:xfrm>
                <a:off x="3204516" y="2147288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7" name="빼기 56">
                <a:extLst>
                  <a:ext uri="{FF2B5EF4-FFF2-40B4-BE49-F238E27FC236}">
                    <a16:creationId xmlns:a16="http://schemas.microsoft.com/office/drawing/2014/main" id="{29DD64D3-424F-7443-872D-4BA3035C97C9}"/>
                  </a:ext>
                </a:extLst>
              </p:cNvPr>
              <p:cNvSpPr/>
              <p:nvPr/>
            </p:nvSpPr>
            <p:spPr>
              <a:xfrm>
                <a:off x="3079452" y="399901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빼기 57">
                <a:extLst>
                  <a:ext uri="{FF2B5EF4-FFF2-40B4-BE49-F238E27FC236}">
                    <a16:creationId xmlns:a16="http://schemas.microsoft.com/office/drawing/2014/main" id="{40AE15E2-A974-DC40-9C05-B700AE64C0B9}"/>
                  </a:ext>
                </a:extLst>
              </p:cNvPr>
              <p:cNvSpPr/>
              <p:nvPr/>
            </p:nvSpPr>
            <p:spPr>
              <a:xfrm>
                <a:off x="1679661" y="4439483"/>
                <a:ext cx="778317" cy="566764"/>
              </a:xfrm>
              <a:prstGeom prst="mathMinus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9" name="빼기 58">
                <a:extLst>
                  <a:ext uri="{FF2B5EF4-FFF2-40B4-BE49-F238E27FC236}">
                    <a16:creationId xmlns:a16="http://schemas.microsoft.com/office/drawing/2014/main" id="{B9636ECD-1027-694D-AFF1-B135E673602E}"/>
                  </a:ext>
                </a:extLst>
              </p:cNvPr>
              <p:cNvSpPr/>
              <p:nvPr/>
            </p:nvSpPr>
            <p:spPr>
              <a:xfrm>
                <a:off x="2385774" y="3233711"/>
                <a:ext cx="778317" cy="566764"/>
              </a:xfrm>
              <a:prstGeom prst="mathMinus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0" name="빼기 59">
                <a:extLst>
                  <a:ext uri="{FF2B5EF4-FFF2-40B4-BE49-F238E27FC236}">
                    <a16:creationId xmlns:a16="http://schemas.microsoft.com/office/drawing/2014/main" id="{367F6817-0F63-FC4A-8C43-1E771A49563B}"/>
                  </a:ext>
                </a:extLst>
              </p:cNvPr>
              <p:cNvSpPr/>
              <p:nvPr/>
            </p:nvSpPr>
            <p:spPr>
              <a:xfrm>
                <a:off x="1739565" y="2862235"/>
                <a:ext cx="778317" cy="566764"/>
              </a:xfrm>
              <a:prstGeom prst="mathMinus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6" name="오른쪽 화살표[R] 25">
              <a:extLst>
                <a:ext uri="{FF2B5EF4-FFF2-40B4-BE49-F238E27FC236}">
                  <a16:creationId xmlns:a16="http://schemas.microsoft.com/office/drawing/2014/main" id="{6DEE7EE7-AF96-314E-8ECC-E0D67AB0ACFF}"/>
                </a:ext>
              </a:extLst>
            </p:cNvPr>
            <p:cNvSpPr/>
            <p:nvPr/>
          </p:nvSpPr>
          <p:spPr>
            <a:xfrm>
              <a:off x="3272960" y="2319827"/>
              <a:ext cx="400050" cy="23940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오른쪽 화살표[R] 26">
              <a:extLst>
                <a:ext uri="{FF2B5EF4-FFF2-40B4-BE49-F238E27FC236}">
                  <a16:creationId xmlns:a16="http://schemas.microsoft.com/office/drawing/2014/main" id="{8295D2C3-DCFD-7D47-B1F9-B3022062ECE5}"/>
                </a:ext>
              </a:extLst>
            </p:cNvPr>
            <p:cNvSpPr/>
            <p:nvPr/>
          </p:nvSpPr>
          <p:spPr>
            <a:xfrm>
              <a:off x="5583083" y="2344199"/>
              <a:ext cx="400050" cy="23940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오른쪽 화살표[R] 27">
              <a:extLst>
                <a:ext uri="{FF2B5EF4-FFF2-40B4-BE49-F238E27FC236}">
                  <a16:creationId xmlns:a16="http://schemas.microsoft.com/office/drawing/2014/main" id="{50E5EBE2-52D4-FE48-923F-A4CE43757372}"/>
                </a:ext>
              </a:extLst>
            </p:cNvPr>
            <p:cNvSpPr/>
            <p:nvPr/>
          </p:nvSpPr>
          <p:spPr>
            <a:xfrm>
              <a:off x="7977787" y="2308520"/>
              <a:ext cx="400050" cy="23940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2872A5-0765-AF4D-85AC-65E224822D67}"/>
                </a:ext>
              </a:extLst>
            </p:cNvPr>
            <p:cNvSpPr txBox="1"/>
            <p:nvPr/>
          </p:nvSpPr>
          <p:spPr>
            <a:xfrm>
              <a:off x="3849978" y="3423385"/>
              <a:ext cx="1660740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en-US" altLang="ko-Kore-KR" sz="1600"/>
                <a:t>weak learner 1</a:t>
              </a:r>
              <a:endParaRPr kumimoji="1" lang="ko-Kore-KR" alt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3D5EB0-6968-8048-AA29-EB4A57783353}"/>
                </a:ext>
              </a:extLst>
            </p:cNvPr>
            <p:cNvSpPr txBox="1"/>
            <p:nvPr/>
          </p:nvSpPr>
          <p:spPr>
            <a:xfrm>
              <a:off x="6180224" y="3447617"/>
              <a:ext cx="1660740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en-US" altLang="ko-Kore-KR" sz="1600"/>
                <a:t>weak learner 2</a:t>
              </a:r>
              <a:endParaRPr kumimoji="1" lang="ko-Kore-KR" altLang="en-US" sz="16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DDF8F1-C673-0548-A137-B8210E1DDE76}"/>
                </a:ext>
              </a:extLst>
            </p:cNvPr>
            <p:cNvSpPr txBox="1"/>
            <p:nvPr/>
          </p:nvSpPr>
          <p:spPr>
            <a:xfrm>
              <a:off x="8636743" y="3427737"/>
              <a:ext cx="1660740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en-US" altLang="ko-Kore-KR" sz="1600"/>
                <a:t>weak learner 3</a:t>
              </a:r>
              <a:endParaRPr kumimoji="1" lang="ko-Kore-KR" altLang="en-US" sz="160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A88443F-4531-B245-9A54-F822FF730212}"/>
                </a:ext>
              </a:extLst>
            </p:cNvPr>
            <p:cNvGrpSpPr/>
            <p:nvPr/>
          </p:nvGrpSpPr>
          <p:grpSpPr>
            <a:xfrm>
              <a:off x="6180225" y="4908228"/>
              <a:ext cx="1660739" cy="1700213"/>
              <a:chOff x="878518" y="1943100"/>
              <a:chExt cx="2992030" cy="3063147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3FCEF32-E1D5-1347-8D10-20DAD3AC8880}"/>
                  </a:ext>
                </a:extLst>
              </p:cNvPr>
              <p:cNvSpPr/>
              <p:nvPr/>
            </p:nvSpPr>
            <p:spPr>
              <a:xfrm>
                <a:off x="878518" y="1943100"/>
                <a:ext cx="2992030" cy="29920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0" name="더하기 39">
                <a:extLst>
                  <a:ext uri="{FF2B5EF4-FFF2-40B4-BE49-F238E27FC236}">
                    <a16:creationId xmlns:a16="http://schemas.microsoft.com/office/drawing/2014/main" id="{5B0A69AD-4BD1-6448-B926-2A6D4A5E0913}"/>
                  </a:ext>
                </a:extLst>
              </p:cNvPr>
              <p:cNvSpPr/>
              <p:nvPr/>
            </p:nvSpPr>
            <p:spPr>
              <a:xfrm>
                <a:off x="2457978" y="1943101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1" name="더하기 40">
                <a:extLst>
                  <a:ext uri="{FF2B5EF4-FFF2-40B4-BE49-F238E27FC236}">
                    <a16:creationId xmlns:a16="http://schemas.microsoft.com/office/drawing/2014/main" id="{4B2724FB-9AB3-F04A-A3BD-F2D8D2D6DFAB}"/>
                  </a:ext>
                </a:extLst>
              </p:cNvPr>
              <p:cNvSpPr/>
              <p:nvPr/>
            </p:nvSpPr>
            <p:spPr>
              <a:xfrm>
                <a:off x="2849939" y="2400299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더하기 41">
                <a:extLst>
                  <a:ext uri="{FF2B5EF4-FFF2-40B4-BE49-F238E27FC236}">
                    <a16:creationId xmlns:a16="http://schemas.microsoft.com/office/drawing/2014/main" id="{90A0C753-FD15-EE45-A827-076EA99F8CB0}"/>
                  </a:ext>
                </a:extLst>
              </p:cNvPr>
              <p:cNvSpPr/>
              <p:nvPr/>
            </p:nvSpPr>
            <p:spPr>
              <a:xfrm>
                <a:off x="1910290" y="2287823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3" name="더하기 42">
                <a:extLst>
                  <a:ext uri="{FF2B5EF4-FFF2-40B4-BE49-F238E27FC236}">
                    <a16:creationId xmlns:a16="http://schemas.microsoft.com/office/drawing/2014/main" id="{A94EE991-6A2B-D14F-A7D5-F3479161744A}"/>
                  </a:ext>
                </a:extLst>
              </p:cNvPr>
              <p:cNvSpPr/>
              <p:nvPr/>
            </p:nvSpPr>
            <p:spPr>
              <a:xfrm>
                <a:off x="1208173" y="3964492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4" name="더하기 43">
                <a:extLst>
                  <a:ext uri="{FF2B5EF4-FFF2-40B4-BE49-F238E27FC236}">
                    <a16:creationId xmlns:a16="http://schemas.microsoft.com/office/drawing/2014/main" id="{05F4AADB-9D19-084A-995F-9C07D54BB009}"/>
                  </a:ext>
                </a:extLst>
              </p:cNvPr>
              <p:cNvSpPr/>
              <p:nvPr/>
            </p:nvSpPr>
            <p:spPr>
              <a:xfrm>
                <a:off x="921906" y="3343276"/>
                <a:ext cx="471488" cy="471488"/>
              </a:xfrm>
              <a:prstGeom prst="mathPlus">
                <a:avLst/>
              </a:prstGeom>
              <a:ln w="127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5" name="빼기 44">
                <a:extLst>
                  <a:ext uri="{FF2B5EF4-FFF2-40B4-BE49-F238E27FC236}">
                    <a16:creationId xmlns:a16="http://schemas.microsoft.com/office/drawing/2014/main" id="{842116EC-E023-A745-B1E7-F0D3132CB1FE}"/>
                  </a:ext>
                </a:extLst>
              </p:cNvPr>
              <p:cNvSpPr/>
              <p:nvPr/>
            </p:nvSpPr>
            <p:spPr>
              <a:xfrm>
                <a:off x="3204516" y="2147288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6" name="빼기 45">
                <a:extLst>
                  <a:ext uri="{FF2B5EF4-FFF2-40B4-BE49-F238E27FC236}">
                    <a16:creationId xmlns:a16="http://schemas.microsoft.com/office/drawing/2014/main" id="{F03880E0-6CED-0C44-9512-008C36B13C94}"/>
                  </a:ext>
                </a:extLst>
              </p:cNvPr>
              <p:cNvSpPr/>
              <p:nvPr/>
            </p:nvSpPr>
            <p:spPr>
              <a:xfrm>
                <a:off x="3079452" y="399901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7" name="빼기 46">
                <a:extLst>
                  <a:ext uri="{FF2B5EF4-FFF2-40B4-BE49-F238E27FC236}">
                    <a16:creationId xmlns:a16="http://schemas.microsoft.com/office/drawing/2014/main" id="{D4AAB7BE-8F88-8C48-8C25-E1A36DE6C06E}"/>
                  </a:ext>
                </a:extLst>
              </p:cNvPr>
              <p:cNvSpPr/>
              <p:nvPr/>
            </p:nvSpPr>
            <p:spPr>
              <a:xfrm>
                <a:off x="1679661" y="4569277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8" name="빼기 47">
                <a:extLst>
                  <a:ext uri="{FF2B5EF4-FFF2-40B4-BE49-F238E27FC236}">
                    <a16:creationId xmlns:a16="http://schemas.microsoft.com/office/drawing/2014/main" id="{9BFB9DD0-F810-A74E-9335-CA4AA68C164C}"/>
                  </a:ext>
                </a:extLst>
              </p:cNvPr>
              <p:cNvSpPr/>
              <p:nvPr/>
            </p:nvSpPr>
            <p:spPr>
              <a:xfrm>
                <a:off x="2385775" y="3363505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9" name="빼기 48">
                <a:extLst>
                  <a:ext uri="{FF2B5EF4-FFF2-40B4-BE49-F238E27FC236}">
                    <a16:creationId xmlns:a16="http://schemas.microsoft.com/office/drawing/2014/main" id="{177C3A4C-5786-0840-9B8D-316B2A51DD32}"/>
                  </a:ext>
                </a:extLst>
              </p:cNvPr>
              <p:cNvSpPr/>
              <p:nvPr/>
            </p:nvSpPr>
            <p:spPr>
              <a:xfrm>
                <a:off x="1739566" y="2992030"/>
                <a:ext cx="600075" cy="436970"/>
              </a:xfrm>
              <a:prstGeom prst="mathMinus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33" name="꺾인 연결선[E] 32">
              <a:extLst>
                <a:ext uri="{FF2B5EF4-FFF2-40B4-BE49-F238E27FC236}">
                  <a16:creationId xmlns:a16="http://schemas.microsoft.com/office/drawing/2014/main" id="{06C0985D-8369-574C-8362-8A3C15111A32}"/>
                </a:ext>
              </a:extLst>
            </p:cNvPr>
            <p:cNvCxnSpPr>
              <a:stCxn id="29" idx="2"/>
              <a:endCxn id="39" idx="0"/>
            </p:cNvCxnSpPr>
            <p:nvPr/>
          </p:nvCxnSpPr>
          <p:spPr>
            <a:xfrm rot="16200000" flipH="1">
              <a:off x="5287716" y="3185348"/>
              <a:ext cx="1115511" cy="2330247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514C5730-2977-7943-B9CC-D481FB162717}"/>
                </a:ext>
              </a:extLst>
            </p:cNvPr>
            <p:cNvCxnSpPr>
              <a:stCxn id="31" idx="2"/>
              <a:endCxn id="39" idx="0"/>
            </p:cNvCxnSpPr>
            <p:nvPr/>
          </p:nvCxnSpPr>
          <p:spPr>
            <a:xfrm rot="5400000">
              <a:off x="7683275" y="3124389"/>
              <a:ext cx="1111159" cy="2456518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D583DE4-4647-EB4C-B568-3B947DC01201}"/>
                </a:ext>
              </a:extLst>
            </p:cNvPr>
            <p:cNvCxnSpPr>
              <a:stCxn id="30" idx="2"/>
              <a:endCxn id="39" idx="0"/>
            </p:cNvCxnSpPr>
            <p:nvPr/>
          </p:nvCxnSpPr>
          <p:spPr>
            <a:xfrm>
              <a:off x="7010594" y="3816949"/>
              <a:ext cx="1" cy="10912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50C365-8A7B-0F42-A19E-53544522D26E}"/>
                </a:ext>
              </a:extLst>
            </p:cNvPr>
            <p:cNvSpPr txBox="1"/>
            <p:nvPr/>
          </p:nvSpPr>
          <p:spPr>
            <a:xfrm>
              <a:off x="4670504" y="3966536"/>
              <a:ext cx="1058174" cy="27699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en-US" altLang="ko-Kore-KR" sz="900"/>
                <a:t>weight 1</a:t>
              </a:r>
              <a:endParaRPr kumimoji="1" lang="ko-Kore-KR" altLang="en-US" sz="9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A4A0AD-96D0-4A48-8985-12F8C325F967}"/>
                </a:ext>
              </a:extLst>
            </p:cNvPr>
            <p:cNvSpPr txBox="1"/>
            <p:nvPr/>
          </p:nvSpPr>
          <p:spPr>
            <a:xfrm>
              <a:off x="6993589" y="3961666"/>
              <a:ext cx="1058174" cy="27699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en-US" altLang="ko-Kore-KR" sz="900"/>
                <a:t>weight 2</a:t>
              </a:r>
              <a:endParaRPr kumimoji="1" lang="ko-Kore-KR" altLang="en-US" sz="9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1B50BA-ACAC-9B45-AD83-3CB52EFB330D}"/>
                </a:ext>
              </a:extLst>
            </p:cNvPr>
            <p:cNvSpPr txBox="1"/>
            <p:nvPr/>
          </p:nvSpPr>
          <p:spPr>
            <a:xfrm>
              <a:off x="9495078" y="3966296"/>
              <a:ext cx="1058174" cy="27699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en-US" altLang="ko-Kore-KR" sz="900"/>
                <a:t>weight 3</a:t>
              </a:r>
              <a:endParaRPr kumimoji="1" lang="ko-Kore-KR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175997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98781-6029-264A-9CA7-9FD44C2F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AdaBoost - GBM 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CFB9D5-6590-0740-9A9E-1F4E4D06D9AC}"/>
              </a:ext>
            </a:extLst>
          </p:cNvPr>
          <p:cNvGrpSpPr/>
          <p:nvPr/>
        </p:nvGrpSpPr>
        <p:grpSpPr>
          <a:xfrm>
            <a:off x="1764019" y="2065992"/>
            <a:ext cx="8679992" cy="3930107"/>
            <a:chOff x="878607" y="2182724"/>
            <a:chExt cx="8679992" cy="393010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C3B8F86-D669-184B-B14A-F0B2A6148FF0}"/>
                </a:ext>
              </a:extLst>
            </p:cNvPr>
            <p:cNvSpPr/>
            <p:nvPr/>
          </p:nvSpPr>
          <p:spPr>
            <a:xfrm>
              <a:off x="878607" y="2182724"/>
              <a:ext cx="1388317" cy="1388317"/>
            </a:xfrm>
            <a:prstGeom prst="ellipse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5ADDD9-25E7-4641-95F1-F30BD330A6D4}"/>
                </a:ext>
              </a:extLst>
            </p:cNvPr>
            <p:cNvSpPr txBox="1"/>
            <p:nvPr/>
          </p:nvSpPr>
          <p:spPr>
            <a:xfrm>
              <a:off x="987467" y="2673258"/>
              <a:ext cx="1165704" cy="376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Adaboost</a:t>
              </a:r>
              <a:endParaRPr lang="en-US" altLang="ko-KR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E5B74FF-0993-B84A-B2BE-4410AEFEC952}"/>
                </a:ext>
              </a:extLst>
            </p:cNvPr>
            <p:cNvSpPr/>
            <p:nvPr/>
          </p:nvSpPr>
          <p:spPr>
            <a:xfrm>
              <a:off x="889758" y="4724514"/>
              <a:ext cx="1388317" cy="1388317"/>
            </a:xfrm>
            <a:prstGeom prst="ellipse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CC6D73-13E1-DA49-B349-C14A5D452D1B}"/>
                </a:ext>
              </a:extLst>
            </p:cNvPr>
            <p:cNvSpPr txBox="1"/>
            <p:nvPr/>
          </p:nvSpPr>
          <p:spPr>
            <a:xfrm>
              <a:off x="1210353" y="5231628"/>
              <a:ext cx="713658" cy="376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GBM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31DC818-BCE7-DA42-B6B8-441B54C8C2FB}"/>
                </a:ext>
              </a:extLst>
            </p:cNvPr>
            <p:cNvGrpSpPr/>
            <p:nvPr/>
          </p:nvGrpSpPr>
          <p:grpSpPr>
            <a:xfrm>
              <a:off x="2266924" y="2778906"/>
              <a:ext cx="847751" cy="97957"/>
              <a:chOff x="2266924" y="3593306"/>
              <a:chExt cx="847751" cy="97976"/>
            </a:xfrm>
          </p:grpSpPr>
          <p:cxnSp>
            <p:nvCxnSpPr>
              <p:cNvPr id="21" name="직선 연결선 18">
                <a:extLst>
                  <a:ext uri="{FF2B5EF4-FFF2-40B4-BE49-F238E27FC236}">
                    <a16:creationId xmlns:a16="http://schemas.microsoft.com/office/drawing/2014/main" id="{F7A8A4B1-A699-3349-AA2B-E87D25D16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924" y="3691282"/>
                <a:ext cx="847751" cy="0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0">
                <a:extLst>
                  <a:ext uri="{FF2B5EF4-FFF2-40B4-BE49-F238E27FC236}">
                    <a16:creationId xmlns:a16="http://schemas.microsoft.com/office/drawing/2014/main" id="{708A8476-D45F-2345-ABE8-5357766521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2281" y="3593306"/>
                <a:ext cx="102394" cy="97976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427EC66-1D99-C343-A043-2F3E1F2992B0}"/>
                </a:ext>
              </a:extLst>
            </p:cNvPr>
            <p:cNvGrpSpPr/>
            <p:nvPr/>
          </p:nvGrpSpPr>
          <p:grpSpPr>
            <a:xfrm>
              <a:off x="2278075" y="5369684"/>
              <a:ext cx="847751" cy="97957"/>
              <a:chOff x="2266924" y="3593306"/>
              <a:chExt cx="847751" cy="97976"/>
            </a:xfrm>
          </p:grpSpPr>
          <p:cxnSp>
            <p:nvCxnSpPr>
              <p:cNvPr id="19" name="직선 연결선 26">
                <a:extLst>
                  <a:ext uri="{FF2B5EF4-FFF2-40B4-BE49-F238E27FC236}">
                    <a16:creationId xmlns:a16="http://schemas.microsoft.com/office/drawing/2014/main" id="{FAFAE2E9-142E-A84B-ABBA-E7514D0DF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924" y="3691282"/>
                <a:ext cx="847751" cy="0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27">
                <a:extLst>
                  <a:ext uri="{FF2B5EF4-FFF2-40B4-BE49-F238E27FC236}">
                    <a16:creationId xmlns:a16="http://schemas.microsoft.com/office/drawing/2014/main" id="{990C686D-C11A-814E-8769-54FEEE17E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2281" y="3593306"/>
                <a:ext cx="102394" cy="97976"/>
              </a:xfrm>
              <a:prstGeom prst="line">
                <a:avLst/>
              </a:prstGeom>
              <a:ln w="19050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50B955C-F3C9-B541-B2B0-21F0123AEAF4}"/>
                </a:ext>
              </a:extLst>
            </p:cNvPr>
            <p:cNvSpPr/>
            <p:nvPr/>
          </p:nvSpPr>
          <p:spPr>
            <a:xfrm>
              <a:off x="3859932" y="2182724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Height </a:t>
              </a:r>
              <a:r>
                <a:rPr lang="en-US" sz="15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weigth</a:t>
              </a:r>
              <a:endParaRPr lang="en-US" sz="15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Data point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57A689-0404-CF47-9408-20E675A4D423}"/>
                </a:ext>
              </a:extLst>
            </p:cNvPr>
            <p:cNvSpPr/>
            <p:nvPr/>
          </p:nvSpPr>
          <p:spPr>
            <a:xfrm>
              <a:off x="3871083" y="4724514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Gradient</a:t>
              </a:r>
            </a:p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Using</a:t>
              </a:r>
            </a:p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Residual error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B76D81E-3AFC-384C-8287-5E874137EB61}"/>
                </a:ext>
              </a:extLst>
            </p:cNvPr>
            <p:cNvSpPr/>
            <p:nvPr/>
          </p:nvSpPr>
          <p:spPr>
            <a:xfrm>
              <a:off x="5248247" y="2182724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Tree stump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80E99-2D2A-3E4C-9230-018A35E6379B}"/>
                </a:ext>
              </a:extLst>
            </p:cNvPr>
            <p:cNvSpPr/>
            <p:nvPr/>
          </p:nvSpPr>
          <p:spPr>
            <a:xfrm>
              <a:off x="5259398" y="4724514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Tree</a:t>
              </a:r>
            </a:p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depth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31F7E7-2E2B-494B-AD3A-F6116E7F4FFE}"/>
                </a:ext>
              </a:extLst>
            </p:cNvPr>
            <p:cNvSpPr txBox="1"/>
            <p:nvPr/>
          </p:nvSpPr>
          <p:spPr>
            <a:xfrm>
              <a:off x="8538768" y="4865891"/>
              <a:ext cx="1019831" cy="783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정확성 </a:t>
              </a:r>
              <a:r>
                <a:rPr lang="en-US" altLang="ko-KR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up!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확장성 </a:t>
              </a:r>
              <a:r>
                <a:rPr lang="en-US" altLang="ko-KR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up!</a:t>
              </a:r>
            </a:p>
            <a:p>
              <a:pPr>
                <a:lnSpc>
                  <a:spcPct val="110000"/>
                </a:lnSpc>
              </a:pPr>
              <a:endParaRPr lang="en-US" altLang="ko-KR" sz="14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A936137-3854-154F-B0EA-8EDA3B95D0A4}"/>
                </a:ext>
              </a:extLst>
            </p:cNvPr>
            <p:cNvSpPr/>
            <p:nvPr/>
          </p:nvSpPr>
          <p:spPr>
            <a:xfrm>
              <a:off x="6616147" y="2182724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Exp</a:t>
              </a:r>
            </a:p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Loss function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62A1988-A163-3545-8667-EF00585D11EA}"/>
                </a:ext>
              </a:extLst>
            </p:cNvPr>
            <p:cNvSpPr/>
            <p:nvPr/>
          </p:nvSpPr>
          <p:spPr>
            <a:xfrm>
              <a:off x="6627297" y="4675525"/>
              <a:ext cx="1388317" cy="1388317"/>
            </a:xfrm>
            <a:prstGeom prst="ellipse">
              <a:avLst/>
            </a:prstGeom>
            <a:solidFill>
              <a:srgbClr val="676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Various</a:t>
              </a:r>
            </a:p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Loss</a:t>
              </a:r>
            </a:p>
            <a:p>
              <a:pPr algn="ctr"/>
              <a:r>
                <a:rPr lang="en-US" sz="15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function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D14ED5-3A8D-9A4E-B41D-D8902F097C25}"/>
                </a:ext>
              </a:extLst>
            </p:cNvPr>
            <p:cNvSpPr txBox="1"/>
            <p:nvPr/>
          </p:nvSpPr>
          <p:spPr>
            <a:xfrm>
              <a:off x="8527617" y="2255036"/>
              <a:ext cx="1019831" cy="546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민감성 </a:t>
              </a:r>
              <a:r>
                <a:rPr lang="en-US" altLang="ko-KR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up!</a:t>
              </a:r>
            </a:p>
            <a:p>
              <a:pPr>
                <a:lnSpc>
                  <a:spcPct val="110000"/>
                </a:lnSpc>
              </a:pPr>
              <a:endParaRPr lang="en-US" altLang="ko-KR" sz="14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779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D69E1B-4042-7844-8D4F-9B512DE9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GBM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CA2FD15-F3BD-4AA0-B228-B48C94BFC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2672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49666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99C636-4CCB-1744-9FFF-079B99D7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GBM– Gradient Descent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98CD8-4ABD-D943-9A64-5D33184018F9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Fitting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↓</a:t>
            </a:r>
            <a:endParaRPr kumimoji="1" lang="en-US" altLang="ko-Kore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en-US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기울기</a:t>
            </a:r>
            <a:r>
              <a:rPr kumimoji="1" lang="en-US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계산</a:t>
            </a:r>
            <a:endParaRPr kumimoji="1" lang="en-US" altLang="ko-Kore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↓</a:t>
            </a:r>
            <a:endParaRPr kumimoji="1" lang="en-US" altLang="ko-Kore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en-US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기울기를</a:t>
            </a:r>
            <a:r>
              <a:rPr kumimoji="1" lang="en-US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이용해</a:t>
            </a:r>
            <a:r>
              <a:rPr kumimoji="1" lang="en-US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update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↓</a:t>
            </a:r>
            <a:endParaRPr kumimoji="1" lang="en-US" altLang="ko-Kore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kumimoji="1" lang="en-US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최적해가</a:t>
            </a:r>
            <a:r>
              <a:rPr kumimoji="1" lang="en-US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될때까지</a:t>
            </a:r>
            <a:r>
              <a:rPr kumimoji="1" lang="en-US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반복</a:t>
            </a:r>
            <a:endParaRPr kumimoji="1" lang="en-US" altLang="ko-Kore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3E44DE0-0B8B-2C41-A873-71C21794E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658" y="1782981"/>
            <a:ext cx="5796535" cy="436189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0193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7AB4D-F720-0A4E-9316-986ED013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GBM – What is GBM?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110C3-EEBD-5E46-9D1C-501521CD9677}"/>
              </a:ext>
            </a:extLst>
          </p:cNvPr>
          <p:cNvSpPr txBox="1"/>
          <p:nvPr/>
        </p:nvSpPr>
        <p:spPr>
          <a:xfrm>
            <a:off x="838200" y="1907521"/>
            <a:ext cx="850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가중치 업데이트를 </a:t>
            </a:r>
            <a:r>
              <a:rPr lang="ko-KR" altLang="en-US" sz="15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경사하강법</a:t>
            </a:r>
            <a:r>
              <a:rPr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 Descent)</a:t>
            </a:r>
            <a:r>
              <a:rPr lang="ko-KR" altLang="en-US" sz="15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이용하여 최적화된 결과를 얻는 알고리즘</a:t>
            </a:r>
            <a:endParaRPr lang="en-US" altLang="ko-KR" sz="1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residual</a:t>
            </a:r>
            <a:r>
              <a:rPr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fitting</a:t>
            </a:r>
            <a:r>
              <a:rPr lang="ko-Kore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</a:t>
            </a:r>
            <a:endParaRPr lang="en" altLang="ko-Kore-KR" sz="1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  <a:r>
              <a:rPr lang="en" altLang="ko-Kore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residual</a:t>
            </a:r>
            <a:r>
              <a:rPr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" altLang="ko-Kore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loss function</a:t>
            </a:r>
            <a:r>
              <a:rPr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lang="en" altLang="ko-Kore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squared error</a:t>
            </a:r>
            <a:r>
              <a:rPr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설정하였을 때</a:t>
            </a:r>
            <a:r>
              <a:rPr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ore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negative gradient</a:t>
            </a:r>
            <a:r>
              <a:rPr lang="ko-Kore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이기 때문에</a:t>
            </a:r>
            <a:br>
              <a:rPr lang="en" altLang="ko-Kore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ore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GBM</a:t>
            </a:r>
            <a:r>
              <a:rPr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예측 성능이 높지만 </a:t>
            </a:r>
            <a:r>
              <a:rPr lang="en" altLang="ko-Kore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Greedy Algorithm</a:t>
            </a:r>
            <a:r>
              <a:rPr lang="ko-KR" altLang="en-US" sz="15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5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과적합이</a:t>
            </a:r>
            <a:r>
              <a:rPr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빠르게 되고</a:t>
            </a:r>
            <a:r>
              <a:rPr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시간이 오래 걸린다는 단점</a:t>
            </a:r>
            <a:endParaRPr kumimoji="1" lang="ko-Kore-KR" altLang="en-US" sz="1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88E8-B019-6643-A57E-43AAEC4BA4AA}"/>
              </a:ext>
            </a:extLst>
          </p:cNvPr>
          <p:cNvSpPr txBox="1"/>
          <p:nvPr/>
        </p:nvSpPr>
        <p:spPr>
          <a:xfrm>
            <a:off x="838200" y="3140017"/>
            <a:ext cx="415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" altLang="ko-Kore-KR" b="1" dirty="0"/>
              <a:t>Gradient Boosting for Regression</a:t>
            </a:r>
            <a:endParaRPr kumimoji="1" lang="ko-Kore-KR" alt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B3B490-C481-3C4A-8E9A-C7B55B8D28C4}"/>
              </a:ext>
            </a:extLst>
          </p:cNvPr>
          <p:cNvGrpSpPr/>
          <p:nvPr/>
        </p:nvGrpSpPr>
        <p:grpSpPr>
          <a:xfrm>
            <a:off x="722010" y="4332836"/>
            <a:ext cx="3625556" cy="2003400"/>
            <a:chOff x="5787483" y="2361481"/>
            <a:chExt cx="3625556" cy="20034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D7A250-FBEB-1C41-9D80-176D452A15B5}"/>
                </a:ext>
              </a:extLst>
            </p:cNvPr>
            <p:cNvSpPr/>
            <p:nvPr/>
          </p:nvSpPr>
          <p:spPr>
            <a:xfrm>
              <a:off x="6915531" y="3744092"/>
              <a:ext cx="2497508" cy="62078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0AB7118-DF25-2F4D-A635-E1985E48D187}"/>
                </a:ext>
              </a:extLst>
            </p:cNvPr>
            <p:cNvSpPr/>
            <p:nvPr/>
          </p:nvSpPr>
          <p:spPr>
            <a:xfrm>
              <a:off x="6497940" y="3085301"/>
              <a:ext cx="1544448" cy="620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D5218E-9B10-6448-AD38-BB43D94F9D2C}"/>
                </a:ext>
              </a:extLst>
            </p:cNvPr>
            <p:cNvSpPr/>
            <p:nvPr/>
          </p:nvSpPr>
          <p:spPr>
            <a:xfrm>
              <a:off x="5787483" y="2361481"/>
              <a:ext cx="975981" cy="6908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CCA737A-216F-1940-BA4C-8532A8AA2214}"/>
                </a:ext>
              </a:extLst>
            </p:cNvPr>
            <p:cNvGrpSpPr/>
            <p:nvPr/>
          </p:nvGrpSpPr>
          <p:grpSpPr>
            <a:xfrm>
              <a:off x="5983707" y="2445944"/>
              <a:ext cx="572429" cy="553998"/>
              <a:chOff x="6289287" y="2216515"/>
              <a:chExt cx="1081672" cy="1058468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4354F8A-FB51-B84F-B517-B7AC8CCDB914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95FD719A-C04D-C349-9E77-B86855E38AA3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3D320D7-0A46-104D-B0C4-755ABB4352E2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4" name="직선 연결선[R] 73">
                <a:extLst>
                  <a:ext uri="{FF2B5EF4-FFF2-40B4-BE49-F238E27FC236}">
                    <a16:creationId xmlns:a16="http://schemas.microsoft.com/office/drawing/2014/main" id="{BE405C3A-854D-4E4F-8028-5F5824499D6D}"/>
                  </a:ext>
                </a:extLst>
              </p:cNvPr>
              <p:cNvCxnSpPr>
                <a:stCxn id="71" idx="3"/>
                <a:endCxn id="7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[R] 74">
                <a:extLst>
                  <a:ext uri="{FF2B5EF4-FFF2-40B4-BE49-F238E27FC236}">
                    <a16:creationId xmlns:a16="http://schemas.microsoft.com/office/drawing/2014/main" id="{689B8311-5271-014A-BF4C-10533C823D34}"/>
                  </a:ext>
                </a:extLst>
              </p:cNvPr>
              <p:cNvCxnSpPr>
                <a:stCxn id="71" idx="5"/>
                <a:endCxn id="7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E318A6E-E029-7741-A509-93D3ADC179D7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FA977DC-03EE-EC4C-8623-2679C16D88CC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F279148D-7D28-AE49-B7B6-1382313746D6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9" name="직선 연결선[R] 78">
                <a:extLst>
                  <a:ext uri="{FF2B5EF4-FFF2-40B4-BE49-F238E27FC236}">
                    <a16:creationId xmlns:a16="http://schemas.microsoft.com/office/drawing/2014/main" id="{C414C38D-7FA4-5841-AA41-AA6D1F0E1E3A}"/>
                  </a:ext>
                </a:extLst>
              </p:cNvPr>
              <p:cNvCxnSpPr>
                <a:stCxn id="76" idx="3"/>
                <a:endCxn id="7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79">
                <a:extLst>
                  <a:ext uri="{FF2B5EF4-FFF2-40B4-BE49-F238E27FC236}">
                    <a16:creationId xmlns:a16="http://schemas.microsoft.com/office/drawing/2014/main" id="{6190D964-03BE-6C45-A8FC-12C382F32AF4}"/>
                  </a:ext>
                </a:extLst>
              </p:cNvPr>
              <p:cNvCxnSpPr>
                <a:stCxn id="76" idx="5"/>
                <a:endCxn id="7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119AFE3-44AE-9B42-B02C-7DE3006259D3}"/>
                </a:ext>
              </a:extLst>
            </p:cNvPr>
            <p:cNvGrpSpPr/>
            <p:nvPr/>
          </p:nvGrpSpPr>
          <p:grpSpPr>
            <a:xfrm>
              <a:off x="6556919" y="3118496"/>
              <a:ext cx="572429" cy="553998"/>
              <a:chOff x="6289287" y="2216515"/>
              <a:chExt cx="1081672" cy="1058468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F173E8D-9A77-3B44-9EED-9035070CE5E2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697E7439-9E56-154D-BCEB-53DA48FE81B6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7DDA6C2-30FE-7D4D-85D1-446D85DCD2C3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64" name="직선 연결선[R] 63">
                <a:extLst>
                  <a:ext uri="{FF2B5EF4-FFF2-40B4-BE49-F238E27FC236}">
                    <a16:creationId xmlns:a16="http://schemas.microsoft.com/office/drawing/2014/main" id="{E3735327-DE5C-1C4D-99A1-5D5DB2CB4FF7}"/>
                  </a:ext>
                </a:extLst>
              </p:cNvPr>
              <p:cNvCxnSpPr>
                <a:stCxn id="61" idx="3"/>
                <a:endCxn id="6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64">
                <a:extLst>
                  <a:ext uri="{FF2B5EF4-FFF2-40B4-BE49-F238E27FC236}">
                    <a16:creationId xmlns:a16="http://schemas.microsoft.com/office/drawing/2014/main" id="{36A6D3A4-5ED4-5640-893C-64AF452CB0FB}"/>
                  </a:ext>
                </a:extLst>
              </p:cNvPr>
              <p:cNvCxnSpPr>
                <a:stCxn id="61" idx="5"/>
                <a:endCxn id="6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0EA0DDB3-C15A-7547-99CF-90A4C896EE4F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A43D9CE6-4A16-6749-BE1D-BC11EB763ABE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9736BA39-86C6-304E-A268-14C737DFBD6E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69" name="직선 연결선[R] 68">
                <a:extLst>
                  <a:ext uri="{FF2B5EF4-FFF2-40B4-BE49-F238E27FC236}">
                    <a16:creationId xmlns:a16="http://schemas.microsoft.com/office/drawing/2014/main" id="{0537ABFF-F334-5740-9413-1949E588C8FB}"/>
                  </a:ext>
                </a:extLst>
              </p:cNvPr>
              <p:cNvCxnSpPr>
                <a:stCxn id="66" idx="3"/>
                <a:endCxn id="6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69">
                <a:extLst>
                  <a:ext uri="{FF2B5EF4-FFF2-40B4-BE49-F238E27FC236}">
                    <a16:creationId xmlns:a16="http://schemas.microsoft.com/office/drawing/2014/main" id="{AA81BB2A-A180-294A-9C13-B2FDF06D6971}"/>
                  </a:ext>
                </a:extLst>
              </p:cNvPr>
              <p:cNvCxnSpPr>
                <a:stCxn id="66" idx="5"/>
                <a:endCxn id="6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D3B9EA-356C-8C41-B2C8-216EB25B1D6B}"/>
                </a:ext>
              </a:extLst>
            </p:cNvPr>
            <p:cNvGrpSpPr/>
            <p:nvPr/>
          </p:nvGrpSpPr>
          <p:grpSpPr>
            <a:xfrm>
              <a:off x="7426712" y="3104735"/>
              <a:ext cx="572429" cy="553998"/>
              <a:chOff x="6289287" y="2216515"/>
              <a:chExt cx="1081672" cy="1058468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D1B70E4-DC8B-104A-87A4-F8F4F44ED0A0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9527DA17-D9D2-DC45-9A86-DDE31CA83210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F8D6009-2C56-4542-981F-4E449D735587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4" name="직선 연결선[R] 53">
                <a:extLst>
                  <a:ext uri="{FF2B5EF4-FFF2-40B4-BE49-F238E27FC236}">
                    <a16:creationId xmlns:a16="http://schemas.microsoft.com/office/drawing/2014/main" id="{D7981B92-BADC-2247-B695-7B570C5CF0A2}"/>
                  </a:ext>
                </a:extLst>
              </p:cNvPr>
              <p:cNvCxnSpPr>
                <a:stCxn id="51" idx="3"/>
                <a:endCxn id="5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C803AA4B-B283-834D-A629-B995A8F6DB36}"/>
                  </a:ext>
                </a:extLst>
              </p:cNvPr>
              <p:cNvCxnSpPr>
                <a:stCxn id="51" idx="5"/>
                <a:endCxn id="5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EDC4A62C-084E-E145-861A-017E1AA2363E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F33498D2-49A9-4146-BAD1-07637304815F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EC48DF8D-E158-C04F-8816-AD5AE3AC7182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E1904AE1-6036-3A4D-B7E7-A178D76B53B5}"/>
                  </a:ext>
                </a:extLst>
              </p:cNvPr>
              <p:cNvCxnSpPr>
                <a:stCxn id="56" idx="3"/>
                <a:endCxn id="5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62A0359B-7172-B844-980A-30D0DAF01F13}"/>
                  </a:ext>
                </a:extLst>
              </p:cNvPr>
              <p:cNvCxnSpPr>
                <a:stCxn id="56" idx="5"/>
                <a:endCxn id="5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8CE20C8-08E2-6949-995D-279B6A04924C}"/>
                </a:ext>
              </a:extLst>
            </p:cNvPr>
            <p:cNvGrpSpPr/>
            <p:nvPr/>
          </p:nvGrpSpPr>
          <p:grpSpPr>
            <a:xfrm>
              <a:off x="7023690" y="3781965"/>
              <a:ext cx="572429" cy="553998"/>
              <a:chOff x="6289287" y="2216515"/>
              <a:chExt cx="1081672" cy="1058468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982FCB1-B2AC-3F4E-8FF3-D397FE310ACD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51C4EE4-1D03-6B48-BA92-D161C19760A3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1411D2B-A955-ED43-9C3C-883AFFE39708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127400CD-1F7D-E244-81B9-EC1A3C4DEC6E}"/>
                  </a:ext>
                </a:extLst>
              </p:cNvPr>
              <p:cNvCxnSpPr>
                <a:stCxn id="41" idx="3"/>
                <a:endCxn id="4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>
                <a:extLst>
                  <a:ext uri="{FF2B5EF4-FFF2-40B4-BE49-F238E27FC236}">
                    <a16:creationId xmlns:a16="http://schemas.microsoft.com/office/drawing/2014/main" id="{13866BAF-A485-B34A-AD69-B7D8DCE62A54}"/>
                  </a:ext>
                </a:extLst>
              </p:cNvPr>
              <p:cNvCxnSpPr>
                <a:stCxn id="41" idx="5"/>
                <a:endCxn id="4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A614AD9-0939-474B-82DF-EBCF24AB8DA3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093BE95-E4D3-2A46-943B-624687918163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1A2FE39-8B3E-9449-A129-A43DCB5C8251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9" name="직선 연결선[R] 48">
                <a:extLst>
                  <a:ext uri="{FF2B5EF4-FFF2-40B4-BE49-F238E27FC236}">
                    <a16:creationId xmlns:a16="http://schemas.microsoft.com/office/drawing/2014/main" id="{DF9F3E26-D0B4-EA4F-B492-07189BE88493}"/>
                  </a:ext>
                </a:extLst>
              </p:cNvPr>
              <p:cNvCxnSpPr>
                <a:stCxn id="46" idx="3"/>
                <a:endCxn id="4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[R] 49">
                <a:extLst>
                  <a:ext uri="{FF2B5EF4-FFF2-40B4-BE49-F238E27FC236}">
                    <a16:creationId xmlns:a16="http://schemas.microsoft.com/office/drawing/2014/main" id="{8F2A9B6F-CB55-FB43-BA7C-5D6321207E00}"/>
                  </a:ext>
                </a:extLst>
              </p:cNvPr>
              <p:cNvCxnSpPr>
                <a:stCxn id="46" idx="5"/>
                <a:endCxn id="4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더하기 13">
              <a:extLst>
                <a:ext uri="{FF2B5EF4-FFF2-40B4-BE49-F238E27FC236}">
                  <a16:creationId xmlns:a16="http://schemas.microsoft.com/office/drawing/2014/main" id="{EF030DA8-99A0-7341-86D0-1A7C24DC5318}"/>
                </a:ext>
              </a:extLst>
            </p:cNvPr>
            <p:cNvSpPr/>
            <p:nvPr/>
          </p:nvSpPr>
          <p:spPr>
            <a:xfrm>
              <a:off x="7129348" y="3305860"/>
              <a:ext cx="208155" cy="201124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239FC75-264F-1A4E-AF80-2B572CD2405D}"/>
                </a:ext>
              </a:extLst>
            </p:cNvPr>
            <p:cNvGrpSpPr/>
            <p:nvPr/>
          </p:nvGrpSpPr>
          <p:grpSpPr>
            <a:xfrm>
              <a:off x="7888954" y="3777366"/>
              <a:ext cx="572429" cy="553998"/>
              <a:chOff x="6289287" y="2216515"/>
              <a:chExt cx="1081672" cy="105846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CE873E4-BD56-7046-BBD6-FEF97441EE99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59FBD993-2333-4848-9B28-068B0F1E1D75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326A7EB3-E3F9-7248-B2A3-17A88B2C3116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F24827EA-6242-624F-83D3-CDC6DEEA2262}"/>
                  </a:ext>
                </a:extLst>
              </p:cNvPr>
              <p:cNvCxnSpPr>
                <a:stCxn id="31" idx="3"/>
                <a:endCxn id="3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>
                <a:extLst>
                  <a:ext uri="{FF2B5EF4-FFF2-40B4-BE49-F238E27FC236}">
                    <a16:creationId xmlns:a16="http://schemas.microsoft.com/office/drawing/2014/main" id="{A91ED45E-94FE-004E-A847-30C47A6017E1}"/>
                  </a:ext>
                </a:extLst>
              </p:cNvPr>
              <p:cNvCxnSpPr>
                <a:stCxn id="31" idx="5"/>
                <a:endCxn id="3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51A4ADDA-A27F-574D-A0C0-2C5D77B8DE26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6EE59B5-DD6E-7445-90D0-2DBC9A48AB77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97A7F7B-F497-0B4F-8B08-B64CE6DCFD54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39" name="직선 연결선[R] 38">
                <a:extLst>
                  <a:ext uri="{FF2B5EF4-FFF2-40B4-BE49-F238E27FC236}">
                    <a16:creationId xmlns:a16="http://schemas.microsoft.com/office/drawing/2014/main" id="{250F9134-2F35-5B42-9866-6CB5D980B546}"/>
                  </a:ext>
                </a:extLst>
              </p:cNvPr>
              <p:cNvCxnSpPr>
                <a:stCxn id="36" idx="3"/>
                <a:endCxn id="3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>
                <a:extLst>
                  <a:ext uri="{FF2B5EF4-FFF2-40B4-BE49-F238E27FC236}">
                    <a16:creationId xmlns:a16="http://schemas.microsoft.com/office/drawing/2014/main" id="{EE14C23A-FE47-FB46-984C-24F853654062}"/>
                  </a:ext>
                </a:extLst>
              </p:cNvPr>
              <p:cNvCxnSpPr>
                <a:stCxn id="36" idx="5"/>
                <a:endCxn id="3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9383170-A808-B74A-8015-A319523C2ED2}"/>
                </a:ext>
              </a:extLst>
            </p:cNvPr>
            <p:cNvGrpSpPr/>
            <p:nvPr/>
          </p:nvGrpSpPr>
          <p:grpSpPr>
            <a:xfrm>
              <a:off x="8741635" y="3763605"/>
              <a:ext cx="572429" cy="553998"/>
              <a:chOff x="6289287" y="2216515"/>
              <a:chExt cx="1081672" cy="10584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2FD29F3-28AF-3D44-8849-8DBD687C5B40}"/>
                  </a:ext>
                </a:extLst>
              </p:cNvPr>
              <p:cNvSpPr/>
              <p:nvPr/>
            </p:nvSpPr>
            <p:spPr>
              <a:xfrm>
                <a:off x="6579219" y="2216515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D101A2C-AEDF-1F46-9571-373F7786015A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108188F-D026-4845-ADC7-03261E07EC10}"/>
                  </a:ext>
                </a:extLst>
              </p:cNvPr>
              <p:cNvSpPr/>
              <p:nvPr/>
            </p:nvSpPr>
            <p:spPr>
              <a:xfrm>
                <a:off x="6289287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4" name="직선 연결선[R] 23">
                <a:extLst>
                  <a:ext uri="{FF2B5EF4-FFF2-40B4-BE49-F238E27FC236}">
                    <a16:creationId xmlns:a16="http://schemas.microsoft.com/office/drawing/2014/main" id="{1A2AE3D8-8E0F-A044-970E-E932305E0591}"/>
                  </a:ext>
                </a:extLst>
              </p:cNvPr>
              <p:cNvCxnSpPr>
                <a:stCxn id="21" idx="3"/>
                <a:endCxn id="23" idx="0"/>
              </p:cNvCxnSpPr>
              <p:nvPr/>
            </p:nvCxnSpPr>
            <p:spPr>
              <a:xfrm flipH="1">
                <a:off x="6434253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>
                <a:extLst>
                  <a:ext uri="{FF2B5EF4-FFF2-40B4-BE49-F238E27FC236}">
                    <a16:creationId xmlns:a16="http://schemas.microsoft.com/office/drawing/2014/main" id="{618A6C8B-7D79-4945-8DE9-515B5E655425}"/>
                  </a:ext>
                </a:extLst>
              </p:cNvPr>
              <p:cNvCxnSpPr>
                <a:stCxn id="21" idx="5"/>
                <a:endCxn id="22" idx="0"/>
              </p:cNvCxnSpPr>
              <p:nvPr/>
            </p:nvCxnSpPr>
            <p:spPr>
              <a:xfrm>
                <a:off x="6826691" y="2463987"/>
                <a:ext cx="187426" cy="110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674E4135-9960-E441-BC72-9D138E83C9F2}"/>
                  </a:ext>
                </a:extLst>
              </p:cNvPr>
              <p:cNvSpPr/>
              <p:nvPr/>
            </p:nvSpPr>
            <p:spPr>
              <a:xfrm>
                <a:off x="6869151" y="2574493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D043825-305C-EF43-B37C-3BDAA8C6870D}"/>
                  </a:ext>
                </a:extLst>
              </p:cNvPr>
              <p:cNvSpPr/>
              <p:nvPr/>
            </p:nvSpPr>
            <p:spPr>
              <a:xfrm>
                <a:off x="7081027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3D09FB1A-DEF5-F54D-BE7C-A196AC6C4329}"/>
                  </a:ext>
                </a:extLst>
              </p:cNvPr>
              <p:cNvSpPr/>
              <p:nvPr/>
            </p:nvSpPr>
            <p:spPr>
              <a:xfrm>
                <a:off x="6679579" y="2985051"/>
                <a:ext cx="289932" cy="2899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9" name="직선 연결선[R] 28">
                <a:extLst>
                  <a:ext uri="{FF2B5EF4-FFF2-40B4-BE49-F238E27FC236}">
                    <a16:creationId xmlns:a16="http://schemas.microsoft.com/office/drawing/2014/main" id="{64669983-8F93-5445-920E-B29F20A0CD67}"/>
                  </a:ext>
                </a:extLst>
              </p:cNvPr>
              <p:cNvCxnSpPr>
                <a:stCxn id="26" idx="3"/>
                <a:endCxn id="28" idx="0"/>
              </p:cNvCxnSpPr>
              <p:nvPr/>
            </p:nvCxnSpPr>
            <p:spPr>
              <a:xfrm flipH="1">
                <a:off x="6824545" y="2821965"/>
                <a:ext cx="87066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>
                <a:extLst>
                  <a:ext uri="{FF2B5EF4-FFF2-40B4-BE49-F238E27FC236}">
                    <a16:creationId xmlns:a16="http://schemas.microsoft.com/office/drawing/2014/main" id="{63A701AE-2545-1D47-83B1-A7328DA39030}"/>
                  </a:ext>
                </a:extLst>
              </p:cNvPr>
              <p:cNvCxnSpPr>
                <a:stCxn id="26" idx="5"/>
                <a:endCxn id="27" idx="0"/>
              </p:cNvCxnSpPr>
              <p:nvPr/>
            </p:nvCxnSpPr>
            <p:spPr>
              <a:xfrm>
                <a:off x="7116623" y="2821965"/>
                <a:ext cx="109370" cy="163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더하기 16">
              <a:extLst>
                <a:ext uri="{FF2B5EF4-FFF2-40B4-BE49-F238E27FC236}">
                  <a16:creationId xmlns:a16="http://schemas.microsoft.com/office/drawing/2014/main" id="{F033C875-7FB3-E940-8D33-013C69ED5626}"/>
                </a:ext>
              </a:extLst>
            </p:cNvPr>
            <p:cNvSpPr/>
            <p:nvPr/>
          </p:nvSpPr>
          <p:spPr>
            <a:xfrm>
              <a:off x="8451780" y="3940410"/>
              <a:ext cx="208155" cy="201124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더하기 17">
              <a:extLst>
                <a:ext uri="{FF2B5EF4-FFF2-40B4-BE49-F238E27FC236}">
                  <a16:creationId xmlns:a16="http://schemas.microsoft.com/office/drawing/2014/main" id="{28D50072-64F9-8C40-B41E-6347A5A5840E}"/>
                </a:ext>
              </a:extLst>
            </p:cNvPr>
            <p:cNvSpPr/>
            <p:nvPr/>
          </p:nvSpPr>
          <p:spPr>
            <a:xfrm>
              <a:off x="7595964" y="3949125"/>
              <a:ext cx="208155" cy="201124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아래쪽 화살표[D] 18">
              <a:extLst>
                <a:ext uri="{FF2B5EF4-FFF2-40B4-BE49-F238E27FC236}">
                  <a16:creationId xmlns:a16="http://schemas.microsoft.com/office/drawing/2014/main" id="{5441DAC3-C9C2-9245-81D1-EC1686B78C56}"/>
                </a:ext>
              </a:extLst>
            </p:cNvPr>
            <p:cNvSpPr/>
            <p:nvPr/>
          </p:nvSpPr>
          <p:spPr>
            <a:xfrm>
              <a:off x="6567939" y="2924067"/>
              <a:ext cx="129828" cy="2565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아래쪽 화살표[D] 19">
              <a:extLst>
                <a:ext uri="{FF2B5EF4-FFF2-40B4-BE49-F238E27FC236}">
                  <a16:creationId xmlns:a16="http://schemas.microsoft.com/office/drawing/2014/main" id="{88F0E7D5-2A6C-4E49-A044-6570B0A1365D}"/>
                </a:ext>
              </a:extLst>
            </p:cNvPr>
            <p:cNvSpPr/>
            <p:nvPr/>
          </p:nvSpPr>
          <p:spPr>
            <a:xfrm>
              <a:off x="7456402" y="3613032"/>
              <a:ext cx="129828" cy="2565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DAD0D012-0D42-3040-8238-1FFB1465A5A0}"/>
              </a:ext>
            </a:extLst>
          </p:cNvPr>
          <p:cNvSpPr txBox="1"/>
          <p:nvPr/>
        </p:nvSpPr>
        <p:spPr>
          <a:xfrm>
            <a:off x="2720072" y="3641765"/>
            <a:ext cx="910698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 A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라는 모델은 전체 데이터의 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 variable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평균을 예측</a:t>
            </a:r>
            <a:endParaRPr kumimoji="1"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  <a:r>
              <a:rPr kumimoji="1" lang="ko-Kore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실제값 </a:t>
            </a:r>
            <a:r>
              <a:rPr kumimoji="1" lang="en-US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kumimoji="1" lang="ko-Kore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kumimoji="1" lang="en-US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kumimoji="1"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잔차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(residual)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구함</a:t>
            </a:r>
            <a:endParaRPr kumimoji="1"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모델은 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학습에 사용된 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features</a:t>
            </a:r>
            <a:r>
              <a:rPr kumimoji="1"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가지고 앞선 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residual 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예측</a:t>
            </a:r>
            <a:endParaRPr kumimoji="1"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  <a:r>
              <a:rPr kumimoji="1"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실제값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– (A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kumimoji="1"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 learning rate*B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kumimoji="1"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평균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</a:t>
            </a:r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residual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구함</a:t>
            </a:r>
            <a:endParaRPr kumimoji="1"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 C</a:t>
            </a:r>
            <a:r>
              <a:rPr kumimoji="1"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모델은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모델의 학습에 사용했던 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features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가지고 바로 위에서 언급한 새로운 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residual </a:t>
            </a:r>
            <a:r>
              <a:rPr lang="ko-Kore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예측</a:t>
            </a:r>
            <a:b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실제값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 (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en" altLang="ko-Kore-KR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learning_rate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*B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평균 </a:t>
            </a: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en" altLang="ko-Kore-KR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learning_rate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*C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평균</a:t>
            </a: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 = 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residual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구함</a:t>
            </a:r>
            <a:endParaRPr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13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	</a:t>
            </a:r>
            <a:r>
              <a:rPr lang="ko-KR" altLang="en-US" sz="13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 </a:t>
            </a:r>
            <a:r>
              <a:rPr lang="ko-KR" altLang="en-US" sz="13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예측값은</a:t>
            </a:r>
            <a:r>
              <a:rPr lang="ko-KR" altLang="en-US" sz="13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모든 모델의 </a:t>
            </a:r>
            <a:r>
              <a:rPr lang="ko-KR" altLang="en-US" sz="1300" b="1" u="sng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예측값의</a:t>
            </a:r>
            <a:r>
              <a:rPr lang="ko-KR" altLang="en-US" sz="13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1300" b="1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weighted sum</a:t>
            </a:r>
            <a:endParaRPr kumimoji="1" lang="en-US" altLang="ko-KR" sz="1300" b="1" u="sng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7888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CD720-6CB2-5843-8295-02915509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GBM- GBM for Classification</a:t>
            </a:r>
            <a:endParaRPr kumimoji="1" lang="ko-KR" altLang="en-US" b="1" dirty="0"/>
          </a:p>
        </p:txBody>
      </p:sp>
      <p:graphicFrame>
        <p:nvGraphicFramePr>
          <p:cNvPr id="4" name="표 1027">
            <a:extLst>
              <a:ext uri="{FF2B5EF4-FFF2-40B4-BE49-F238E27FC236}">
                <a16:creationId xmlns:a16="http://schemas.microsoft.com/office/drawing/2014/main" id="{5AF50D58-5994-284C-98BC-9D3240EBE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597760"/>
              </p:ext>
            </p:extLst>
          </p:nvPr>
        </p:nvGraphicFramePr>
        <p:xfrm>
          <a:off x="1759732" y="2266830"/>
          <a:ext cx="3185780" cy="31651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7156">
                  <a:extLst>
                    <a:ext uri="{9D8B030D-6E8A-4147-A177-3AD203B41FA5}">
                      <a16:colId xmlns:a16="http://schemas.microsoft.com/office/drawing/2014/main" val="1864245616"/>
                    </a:ext>
                  </a:extLst>
                </a:gridCol>
                <a:gridCol w="637156">
                  <a:extLst>
                    <a:ext uri="{9D8B030D-6E8A-4147-A177-3AD203B41FA5}">
                      <a16:colId xmlns:a16="http://schemas.microsoft.com/office/drawing/2014/main" val="3736329362"/>
                    </a:ext>
                  </a:extLst>
                </a:gridCol>
                <a:gridCol w="637156">
                  <a:extLst>
                    <a:ext uri="{9D8B030D-6E8A-4147-A177-3AD203B41FA5}">
                      <a16:colId xmlns:a16="http://schemas.microsoft.com/office/drawing/2014/main" val="389724668"/>
                    </a:ext>
                  </a:extLst>
                </a:gridCol>
                <a:gridCol w="637156">
                  <a:extLst>
                    <a:ext uri="{9D8B030D-6E8A-4147-A177-3AD203B41FA5}">
                      <a16:colId xmlns:a16="http://schemas.microsoft.com/office/drawing/2014/main" val="814891853"/>
                    </a:ext>
                  </a:extLst>
                </a:gridCol>
                <a:gridCol w="637156">
                  <a:extLst>
                    <a:ext uri="{9D8B030D-6E8A-4147-A177-3AD203B41FA5}">
                      <a16:colId xmlns:a16="http://schemas.microsoft.com/office/drawing/2014/main" val="358641418"/>
                    </a:ext>
                  </a:extLst>
                </a:gridCol>
              </a:tblGrid>
              <a:tr h="82522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like</a:t>
                      </a:r>
                      <a:r>
                        <a:rPr lang="ko-Kore-KR" altLang="en-US" sz="1000" dirty="0"/>
                        <a:t> </a:t>
                      </a:r>
                      <a:r>
                        <a:rPr lang="en-US" altLang="ko-Kore-KR" sz="1000" dirty="0"/>
                        <a:t>p</a:t>
                      </a:r>
                      <a:r>
                        <a:rPr lang="en-US" altLang="ko-KR" sz="1000" dirty="0"/>
                        <a:t>opcorn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age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favorite color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loves</a:t>
                      </a:r>
                    </a:p>
                    <a:p>
                      <a:pPr algn="ctr"/>
                      <a:r>
                        <a:rPr lang="en-US" altLang="ko-Kore-KR" sz="1000" dirty="0"/>
                        <a:t>soul</a:t>
                      </a:r>
                      <a:endParaRPr lang="ko-Kore-KR" altLang="en-US" sz="1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residual</a:t>
                      </a:r>
                      <a:endParaRPr lang="ko-Kore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8765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12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0.3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379551"/>
                  </a:ext>
                </a:extLst>
              </a:tr>
              <a:tr h="41222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87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green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0.3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385954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44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-0.7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813297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19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red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-0.7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784707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32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green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0.3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62441"/>
                  </a:ext>
                </a:extLst>
              </a:tr>
              <a:tr h="38554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14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0.3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78282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6120A-79CD-754F-B6A0-7911B796B8B9}"/>
                  </a:ext>
                </a:extLst>
              </p:cNvPr>
              <p:cNvSpPr txBox="1"/>
              <p:nvPr/>
            </p:nvSpPr>
            <p:spPr>
              <a:xfrm>
                <a:off x="5538793" y="3011249"/>
                <a:ext cx="4187813" cy="1098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1.   </a:t>
                </a:r>
                <a:r>
                  <a:rPr kumimoji="1" lang="en-US" altLang="ko-Kore-KR" b="1" dirty="0"/>
                  <a:t>target</a:t>
                </a:r>
                <a:r>
                  <a:rPr kumimoji="1" lang="ko-Kore-KR" altLang="en-US" b="1" dirty="0"/>
                  <a:t>을 이용해서 </a:t>
                </a:r>
                <a:r>
                  <a:rPr kumimoji="1" lang="en-US" altLang="ko-Kore-KR" b="1" dirty="0"/>
                  <a:t>log(odds) </a:t>
                </a:r>
                <a:r>
                  <a:rPr kumimoji="1" lang="ko-Kore-KR" altLang="en-US" b="1" dirty="0"/>
                  <a:t>계산</a:t>
                </a:r>
                <a:endParaRPr kumimoji="1" lang="en-US" altLang="ko-Kore-KR" b="1" dirty="0"/>
              </a:p>
              <a:p>
                <a:r>
                  <a:rPr kumimoji="1" lang="en-US" altLang="ko-Kore-KR" b="1" dirty="0"/>
                  <a:t>2.   </a:t>
                </a:r>
                <a14:m>
                  <m:oMath xmlns:m="http://schemas.openxmlformats.org/officeDocument/2006/math"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𝒑𝒓𝒐𝒃𝒂𝒃𝒊𝒍𝒊𝒕𝒚</m:t>
                    </m:r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ore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kumimoji="1" lang="en-US" altLang="ko-Kore-K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1" i="1" smtClean="0">
                                        <a:latin typeface="Cambria Math" panose="02040503050406030204" pitchFamily="18" charset="0"/>
                                      </a:rPr>
                                      <m:t>𝒐𝒅𝒅𝒔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</m:num>
                      <m:den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ore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kumimoji="1" lang="en-US" altLang="ko-Kore-K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1" i="1" smtClean="0">
                                        <a:latin typeface="Cambria Math" panose="02040503050406030204" pitchFamily="18" charset="0"/>
                                      </a:rPr>
                                      <m:t>𝒐𝒅𝒅𝒔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kumimoji="1" lang="en-US" altLang="ko-Kore-KR" b="1" dirty="0"/>
              </a:p>
              <a:p>
                <a:r>
                  <a:rPr kumimoji="1" lang="en-US" altLang="ko-Kore-KR" b="1" dirty="0"/>
                  <a:t>3.   target – probability= residual</a:t>
                </a:r>
                <a:endParaRPr kumimoji="1" lang="ko-Kore-KR" altLang="en-US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C6120A-79CD-754F-B6A0-7911B796B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793" y="3011249"/>
                <a:ext cx="4187813" cy="1098058"/>
              </a:xfrm>
              <a:prstGeom prst="rect">
                <a:avLst/>
              </a:prstGeom>
              <a:blipFill>
                <a:blip r:embed="rId2"/>
                <a:stretch>
                  <a:fillRect l="-1208" t="-2299" b="-80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453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D2BF3-5C6A-B64B-B94C-ACFE47D7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GBM- GBM for Classification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11C7FB-474A-E542-9052-C7F2E3C4DE8C}"/>
                  </a:ext>
                </a:extLst>
              </p:cNvPr>
              <p:cNvSpPr txBox="1"/>
              <p:nvPr/>
            </p:nvSpPr>
            <p:spPr>
              <a:xfrm>
                <a:off x="4867171" y="3903467"/>
                <a:ext cx="6099716" cy="667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" altLang="ko-Kore-KR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en" altLang="ko-Kore-KR" b="0" i="1" dirty="0" err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𝑅𝑒𝑠𝑖𝑑𝑢𝑎</m:t>
                          </m:r>
                          <m:sSub>
                            <m:sSubPr>
                              <m:ctrlPr>
                                <a:rPr lang="en-US" altLang="ko-KR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ko-Kore-KR" b="0" i="1" dirty="0" err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" altLang="ko-Kore-KR" b="0" i="1" dirty="0" err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∑(</m:t>
                          </m:r>
                          <m:r>
                            <a:rPr lang="en" altLang="ko-Kore-KR" i="1" dirty="0" err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𝑃𝑟𝑒𝑣𝑖𝑜𝑢𝑠𝑃𝑟𝑜𝑏𝑎𝑏𝑖𝑙𝑖𝑡</m:t>
                          </m:r>
                          <m:sSub>
                            <m:sSubPr>
                              <m:ctrlPr>
                                <a:rPr lang="en-US" altLang="ko-Kore-K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ko-Kore-KR" i="1" dirty="0" err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" altLang="ko-Kore-KR" i="1" dirty="0" err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×(1−</m:t>
                          </m:r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𝑃𝑟𝑒𝑣𝑖𝑜𝑢𝑠𝑃𝑟𝑜𝑏𝑎𝑏𝑖𝑙𝑖𝑡</m:t>
                          </m:r>
                          <m:sSub>
                            <m:sSubPr>
                              <m:ctrlPr>
                                <a:rPr lang="en-US" altLang="ko-Kore-K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ko-Kore-KR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ore-KR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" altLang="ko-Kore-KR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br>
                  <a:rPr lang="en" altLang="ko-Kore-KR" dirty="0"/>
                </a:br>
                <a:endParaRPr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11C7FB-474A-E542-9052-C7F2E3C4D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171" y="3903467"/>
                <a:ext cx="6099716" cy="667555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CB3A6EC-6BBA-B84D-A829-CE8BC1DFD361}"/>
              </a:ext>
            </a:extLst>
          </p:cNvPr>
          <p:cNvSpPr txBox="1"/>
          <p:nvPr/>
        </p:nvSpPr>
        <p:spPr>
          <a:xfrm>
            <a:off x="5108825" y="4905694"/>
            <a:ext cx="58233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5</a:t>
            </a:r>
            <a:r>
              <a:rPr kumimoji="1" lang="en-US" altLang="ko-Kore-KR" b="1" dirty="0"/>
              <a:t>. </a:t>
            </a:r>
            <a:r>
              <a:rPr kumimoji="1" lang="ko-Kore-KR" altLang="en-US" b="1" dirty="0"/>
              <a:t>식을 통해 각 </a:t>
            </a:r>
            <a:r>
              <a:rPr kumimoji="1" lang="en-US" altLang="ko-Kore-KR" b="1" dirty="0"/>
              <a:t>l</a:t>
            </a:r>
            <a:r>
              <a:rPr kumimoji="1" lang="en-US" altLang="ko-KR" b="1" dirty="0"/>
              <a:t>eaf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대표값</a:t>
            </a:r>
            <a:r>
              <a:rPr kumimoji="1" lang="ko-KR" altLang="en-US" b="1" dirty="0"/>
              <a:t> 도출</a:t>
            </a:r>
            <a:endParaRPr kumimoji="1" lang="en-US" altLang="ko-KR" b="1" dirty="0"/>
          </a:p>
          <a:p>
            <a:r>
              <a:rPr kumimoji="1" lang="en-US" altLang="ko-KR" b="1" dirty="0"/>
              <a:t>6. prediction log(odds) = </a:t>
            </a:r>
          </a:p>
          <a:p>
            <a:r>
              <a:rPr kumimoji="1" lang="en-US" altLang="ko-KR" b="1" dirty="0"/>
              <a:t>	probability + learning rate * </a:t>
            </a:r>
            <a:r>
              <a:rPr kumimoji="1" lang="en-US" altLang="ko-KR" b="1" dirty="0" err="1"/>
              <a:t>trans_residual</a:t>
            </a:r>
            <a:endParaRPr kumimoji="1" lang="en-US" altLang="ko-KR" b="1" dirty="0"/>
          </a:p>
          <a:p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1F697-D117-C94E-9E0E-5FD7E921EDB3}"/>
                  </a:ext>
                </a:extLst>
              </p:cNvPr>
              <p:cNvSpPr txBox="1"/>
              <p:nvPr/>
            </p:nvSpPr>
            <p:spPr>
              <a:xfrm>
                <a:off x="5108825" y="2193675"/>
                <a:ext cx="4197431" cy="1375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/>
                  <a:t>1.   target</a:t>
                </a:r>
                <a:r>
                  <a:rPr kumimoji="1" lang="ko-Kore-KR" altLang="en-US" b="1" dirty="0"/>
                  <a:t>을 이용해서 </a:t>
                </a:r>
                <a:r>
                  <a:rPr kumimoji="1" lang="en-US" altLang="ko-Kore-KR" b="1" dirty="0"/>
                  <a:t>log(odds) </a:t>
                </a:r>
                <a:r>
                  <a:rPr kumimoji="1" lang="ko-Kore-KR" altLang="en-US" b="1" dirty="0"/>
                  <a:t>계산</a:t>
                </a:r>
                <a:endParaRPr kumimoji="1" lang="en-US" altLang="ko-Kore-KR" b="1" dirty="0"/>
              </a:p>
              <a:p>
                <a:r>
                  <a:rPr kumimoji="1" lang="en-US" altLang="ko-Kore-KR" b="1" dirty="0"/>
                  <a:t>2.   </a:t>
                </a:r>
                <a14:m>
                  <m:oMath xmlns:m="http://schemas.openxmlformats.org/officeDocument/2006/math"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𝒑𝒓𝒐𝒃𝒂𝒃𝒊𝒍𝒊𝒕𝒚</m:t>
                    </m:r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ore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kumimoji="1" lang="en-US" altLang="ko-Kore-K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1" i="1" smtClean="0">
                                        <a:latin typeface="Cambria Math" panose="02040503050406030204" pitchFamily="18" charset="0"/>
                                      </a:rPr>
                                      <m:t>𝒐𝒅𝒅𝒔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</m:num>
                      <m:den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ore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func>
                              <m:funcPr>
                                <m:ctrlPr>
                                  <a:rPr kumimoji="1" lang="en-US" altLang="ko-Kore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kumimoji="1" lang="en-US" altLang="ko-Kore-K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ore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b="1" i="1" smtClean="0">
                                        <a:latin typeface="Cambria Math" panose="02040503050406030204" pitchFamily="18" charset="0"/>
                                      </a:rPr>
                                      <m:t>𝒐𝒅𝒅𝒔</m:t>
                                    </m:r>
                                  </m:e>
                                </m:d>
                              </m:e>
                            </m:func>
                          </m:sup>
                        </m:sSup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kumimoji="1" lang="en-US" altLang="ko-Kore-KR" b="1" dirty="0"/>
              </a:p>
              <a:p>
                <a:pPr marL="342900" indent="-342900">
                  <a:buAutoNum type="arabicPeriod" startAt="3"/>
                </a:pPr>
                <a:r>
                  <a:rPr kumimoji="1" lang="en-US" altLang="ko-Kore-KR" b="1" dirty="0"/>
                  <a:t>target – probability= residual</a:t>
                </a:r>
              </a:p>
              <a:p>
                <a:pPr marL="342900" indent="-342900">
                  <a:buAutoNum type="arabicPeriod" startAt="3"/>
                </a:pPr>
                <a:r>
                  <a:rPr kumimoji="1" lang="en-US" altLang="ko-Kore-KR" b="1" dirty="0"/>
                  <a:t>residual</a:t>
                </a:r>
                <a:r>
                  <a:rPr kumimoji="1" lang="ko-Kore-KR" altLang="en-US" b="1" dirty="0"/>
                  <a:t>로 </a:t>
                </a:r>
                <a:r>
                  <a:rPr kumimoji="1" lang="en-US" altLang="ko-Kore-KR" b="1" dirty="0"/>
                  <a:t>tree </a:t>
                </a:r>
                <a:r>
                  <a:rPr kumimoji="1" lang="ko-Kore-KR" altLang="en-US" b="1" dirty="0"/>
                  <a:t>생성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1F697-D117-C94E-9E0E-5FD7E921E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825" y="2193675"/>
                <a:ext cx="4197431" cy="1375056"/>
              </a:xfrm>
              <a:prstGeom prst="rect">
                <a:avLst/>
              </a:prstGeom>
              <a:blipFill>
                <a:blip r:embed="rId3"/>
                <a:stretch>
                  <a:fillRect l="-1511" t="-1835" r="-302" b="-7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6434BDE8-9463-8F40-AD4D-750997D1844C}"/>
              </a:ext>
            </a:extLst>
          </p:cNvPr>
          <p:cNvGrpSpPr/>
          <p:nvPr/>
        </p:nvGrpSpPr>
        <p:grpSpPr>
          <a:xfrm>
            <a:off x="1225113" y="2714620"/>
            <a:ext cx="2709168" cy="2377693"/>
            <a:chOff x="1225715" y="2193329"/>
            <a:chExt cx="2709168" cy="2377693"/>
          </a:xfrm>
        </p:grpSpPr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2577FB37-BE20-7140-A2BE-AD0F8585C138}"/>
                </a:ext>
              </a:extLst>
            </p:cNvPr>
            <p:cNvSpPr/>
            <p:nvPr/>
          </p:nvSpPr>
          <p:spPr>
            <a:xfrm>
              <a:off x="2766223" y="3584832"/>
              <a:ext cx="584330" cy="27808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89508"/>
                  </a:lnTo>
                  <a:lnTo>
                    <a:pt x="584330" y="189508"/>
                  </a:lnTo>
                  <a:lnTo>
                    <a:pt x="584330" y="27808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자유형 11">
              <a:extLst>
                <a:ext uri="{FF2B5EF4-FFF2-40B4-BE49-F238E27FC236}">
                  <a16:creationId xmlns:a16="http://schemas.microsoft.com/office/drawing/2014/main" id="{50A54525-7CC6-B04E-8C8D-EA091668BE37}"/>
                </a:ext>
              </a:extLst>
            </p:cNvPr>
            <p:cNvSpPr/>
            <p:nvPr/>
          </p:nvSpPr>
          <p:spPr>
            <a:xfrm>
              <a:off x="2181892" y="3584832"/>
              <a:ext cx="584330" cy="27808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84330" y="0"/>
                  </a:moveTo>
                  <a:lnTo>
                    <a:pt x="584330" y="189508"/>
                  </a:lnTo>
                  <a:lnTo>
                    <a:pt x="0" y="189508"/>
                  </a:lnTo>
                  <a:lnTo>
                    <a:pt x="0" y="27808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C17F09C6-0D3A-9F4A-B23A-0D595CABA682}"/>
                </a:ext>
              </a:extLst>
            </p:cNvPr>
            <p:cNvSpPr/>
            <p:nvPr/>
          </p:nvSpPr>
          <p:spPr>
            <a:xfrm>
              <a:off x="2181892" y="2699571"/>
              <a:ext cx="584330" cy="27808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89508"/>
                  </a:lnTo>
                  <a:lnTo>
                    <a:pt x="584330" y="189508"/>
                  </a:lnTo>
                  <a:lnTo>
                    <a:pt x="584330" y="27808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자유형 13">
              <a:extLst>
                <a:ext uri="{FF2B5EF4-FFF2-40B4-BE49-F238E27FC236}">
                  <a16:creationId xmlns:a16="http://schemas.microsoft.com/office/drawing/2014/main" id="{4956BC15-8880-3D4F-97BA-66454C0E2CDB}"/>
                </a:ext>
              </a:extLst>
            </p:cNvPr>
            <p:cNvSpPr/>
            <p:nvPr/>
          </p:nvSpPr>
          <p:spPr>
            <a:xfrm>
              <a:off x="1597562" y="2699571"/>
              <a:ext cx="584330" cy="27808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84330" y="0"/>
                  </a:moveTo>
                  <a:lnTo>
                    <a:pt x="584330" y="189508"/>
                  </a:lnTo>
                  <a:lnTo>
                    <a:pt x="0" y="189508"/>
                  </a:lnTo>
                  <a:lnTo>
                    <a:pt x="0" y="27808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931668A8-1313-8645-ADF3-D80FC93E7FCF}"/>
                </a:ext>
              </a:extLst>
            </p:cNvPr>
            <p:cNvSpPr/>
            <p:nvPr/>
          </p:nvSpPr>
          <p:spPr>
            <a:xfrm>
              <a:off x="1810046" y="2193329"/>
              <a:ext cx="956176" cy="607172"/>
            </a:xfrm>
            <a:custGeom>
              <a:avLst/>
              <a:gdLst>
                <a:gd name="connsiteX0" fmla="*/ 0 w 956176"/>
                <a:gd name="connsiteY0" fmla="*/ 60717 h 607172"/>
                <a:gd name="connsiteX1" fmla="*/ 60717 w 956176"/>
                <a:gd name="connsiteY1" fmla="*/ 0 h 607172"/>
                <a:gd name="connsiteX2" fmla="*/ 895459 w 956176"/>
                <a:gd name="connsiteY2" fmla="*/ 0 h 607172"/>
                <a:gd name="connsiteX3" fmla="*/ 956176 w 956176"/>
                <a:gd name="connsiteY3" fmla="*/ 60717 h 607172"/>
                <a:gd name="connsiteX4" fmla="*/ 956176 w 956176"/>
                <a:gd name="connsiteY4" fmla="*/ 546455 h 607172"/>
                <a:gd name="connsiteX5" fmla="*/ 895459 w 956176"/>
                <a:gd name="connsiteY5" fmla="*/ 607172 h 607172"/>
                <a:gd name="connsiteX6" fmla="*/ 60717 w 956176"/>
                <a:gd name="connsiteY6" fmla="*/ 607172 h 607172"/>
                <a:gd name="connsiteX7" fmla="*/ 0 w 956176"/>
                <a:gd name="connsiteY7" fmla="*/ 546455 h 607172"/>
                <a:gd name="connsiteX8" fmla="*/ 0 w 956176"/>
                <a:gd name="connsiteY8" fmla="*/ 60717 h 60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6176" h="607172">
                  <a:moveTo>
                    <a:pt x="0" y="60717"/>
                  </a:moveTo>
                  <a:cubicBezTo>
                    <a:pt x="0" y="27184"/>
                    <a:pt x="27184" y="0"/>
                    <a:pt x="60717" y="0"/>
                  </a:cubicBezTo>
                  <a:lnTo>
                    <a:pt x="895459" y="0"/>
                  </a:lnTo>
                  <a:cubicBezTo>
                    <a:pt x="928992" y="0"/>
                    <a:pt x="956176" y="27184"/>
                    <a:pt x="956176" y="60717"/>
                  </a:cubicBezTo>
                  <a:lnTo>
                    <a:pt x="956176" y="546455"/>
                  </a:lnTo>
                  <a:cubicBezTo>
                    <a:pt x="956176" y="579988"/>
                    <a:pt x="928992" y="607172"/>
                    <a:pt x="895459" y="607172"/>
                  </a:cubicBezTo>
                  <a:lnTo>
                    <a:pt x="60717" y="607172"/>
                  </a:lnTo>
                  <a:cubicBezTo>
                    <a:pt x="27184" y="607172"/>
                    <a:pt x="0" y="579988"/>
                    <a:pt x="0" y="546455"/>
                  </a:cubicBezTo>
                  <a:lnTo>
                    <a:pt x="0" y="6071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3" tIns="71123" rIns="71123" bIns="711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 dirty="0"/>
                <a:t>red</a:t>
              </a:r>
              <a:endParaRPr lang="ko-KR" altLang="en-US" sz="1400" kern="1200" dirty="0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:a16="http://schemas.microsoft.com/office/drawing/2014/main" id="{9AD3CD6F-269E-DA4C-8A14-91DE86D86091}"/>
                </a:ext>
              </a:extLst>
            </p:cNvPr>
            <p:cNvSpPr/>
            <p:nvPr/>
          </p:nvSpPr>
          <p:spPr>
            <a:xfrm>
              <a:off x="1225715" y="3078589"/>
              <a:ext cx="956176" cy="607172"/>
            </a:xfrm>
            <a:custGeom>
              <a:avLst/>
              <a:gdLst>
                <a:gd name="connsiteX0" fmla="*/ 0 w 956176"/>
                <a:gd name="connsiteY0" fmla="*/ 60717 h 607172"/>
                <a:gd name="connsiteX1" fmla="*/ 60717 w 956176"/>
                <a:gd name="connsiteY1" fmla="*/ 0 h 607172"/>
                <a:gd name="connsiteX2" fmla="*/ 895459 w 956176"/>
                <a:gd name="connsiteY2" fmla="*/ 0 h 607172"/>
                <a:gd name="connsiteX3" fmla="*/ 956176 w 956176"/>
                <a:gd name="connsiteY3" fmla="*/ 60717 h 607172"/>
                <a:gd name="connsiteX4" fmla="*/ 956176 w 956176"/>
                <a:gd name="connsiteY4" fmla="*/ 546455 h 607172"/>
                <a:gd name="connsiteX5" fmla="*/ 895459 w 956176"/>
                <a:gd name="connsiteY5" fmla="*/ 607172 h 607172"/>
                <a:gd name="connsiteX6" fmla="*/ 60717 w 956176"/>
                <a:gd name="connsiteY6" fmla="*/ 607172 h 607172"/>
                <a:gd name="connsiteX7" fmla="*/ 0 w 956176"/>
                <a:gd name="connsiteY7" fmla="*/ 546455 h 607172"/>
                <a:gd name="connsiteX8" fmla="*/ 0 w 956176"/>
                <a:gd name="connsiteY8" fmla="*/ 60717 h 60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6176" h="607172">
                  <a:moveTo>
                    <a:pt x="0" y="60717"/>
                  </a:moveTo>
                  <a:cubicBezTo>
                    <a:pt x="0" y="27184"/>
                    <a:pt x="27184" y="0"/>
                    <a:pt x="60717" y="0"/>
                  </a:cubicBezTo>
                  <a:lnTo>
                    <a:pt x="895459" y="0"/>
                  </a:lnTo>
                  <a:cubicBezTo>
                    <a:pt x="928992" y="0"/>
                    <a:pt x="956176" y="27184"/>
                    <a:pt x="956176" y="60717"/>
                  </a:cubicBezTo>
                  <a:lnTo>
                    <a:pt x="956176" y="546455"/>
                  </a:lnTo>
                  <a:cubicBezTo>
                    <a:pt x="956176" y="579988"/>
                    <a:pt x="928992" y="607172"/>
                    <a:pt x="895459" y="607172"/>
                  </a:cubicBezTo>
                  <a:lnTo>
                    <a:pt x="60717" y="607172"/>
                  </a:lnTo>
                  <a:cubicBezTo>
                    <a:pt x="27184" y="607172"/>
                    <a:pt x="0" y="579988"/>
                    <a:pt x="0" y="546455"/>
                  </a:cubicBezTo>
                  <a:lnTo>
                    <a:pt x="0" y="6071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3" tIns="71123" rIns="71123" bIns="711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 dirty="0"/>
                <a:t>-0.7</a:t>
              </a:r>
              <a:endParaRPr lang="ko-KR" altLang="en-US" sz="1400" kern="1200" dirty="0"/>
            </a:p>
          </p:txBody>
        </p:sp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34891B0D-92E8-A24D-ACD6-8EA00836C219}"/>
                </a:ext>
              </a:extLst>
            </p:cNvPr>
            <p:cNvSpPr/>
            <p:nvPr/>
          </p:nvSpPr>
          <p:spPr>
            <a:xfrm>
              <a:off x="2394376" y="3078589"/>
              <a:ext cx="956176" cy="607172"/>
            </a:xfrm>
            <a:custGeom>
              <a:avLst/>
              <a:gdLst>
                <a:gd name="connsiteX0" fmla="*/ 0 w 956176"/>
                <a:gd name="connsiteY0" fmla="*/ 60717 h 607172"/>
                <a:gd name="connsiteX1" fmla="*/ 60717 w 956176"/>
                <a:gd name="connsiteY1" fmla="*/ 0 h 607172"/>
                <a:gd name="connsiteX2" fmla="*/ 895459 w 956176"/>
                <a:gd name="connsiteY2" fmla="*/ 0 h 607172"/>
                <a:gd name="connsiteX3" fmla="*/ 956176 w 956176"/>
                <a:gd name="connsiteY3" fmla="*/ 60717 h 607172"/>
                <a:gd name="connsiteX4" fmla="*/ 956176 w 956176"/>
                <a:gd name="connsiteY4" fmla="*/ 546455 h 607172"/>
                <a:gd name="connsiteX5" fmla="*/ 895459 w 956176"/>
                <a:gd name="connsiteY5" fmla="*/ 607172 h 607172"/>
                <a:gd name="connsiteX6" fmla="*/ 60717 w 956176"/>
                <a:gd name="connsiteY6" fmla="*/ 607172 h 607172"/>
                <a:gd name="connsiteX7" fmla="*/ 0 w 956176"/>
                <a:gd name="connsiteY7" fmla="*/ 546455 h 607172"/>
                <a:gd name="connsiteX8" fmla="*/ 0 w 956176"/>
                <a:gd name="connsiteY8" fmla="*/ 60717 h 60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6176" h="607172">
                  <a:moveTo>
                    <a:pt x="0" y="60717"/>
                  </a:moveTo>
                  <a:cubicBezTo>
                    <a:pt x="0" y="27184"/>
                    <a:pt x="27184" y="0"/>
                    <a:pt x="60717" y="0"/>
                  </a:cubicBezTo>
                  <a:lnTo>
                    <a:pt x="895459" y="0"/>
                  </a:lnTo>
                  <a:cubicBezTo>
                    <a:pt x="928992" y="0"/>
                    <a:pt x="956176" y="27184"/>
                    <a:pt x="956176" y="60717"/>
                  </a:cubicBezTo>
                  <a:lnTo>
                    <a:pt x="956176" y="546455"/>
                  </a:lnTo>
                  <a:cubicBezTo>
                    <a:pt x="956176" y="579988"/>
                    <a:pt x="928992" y="607172"/>
                    <a:pt x="895459" y="607172"/>
                  </a:cubicBezTo>
                  <a:lnTo>
                    <a:pt x="60717" y="607172"/>
                  </a:lnTo>
                  <a:cubicBezTo>
                    <a:pt x="27184" y="607172"/>
                    <a:pt x="0" y="579988"/>
                    <a:pt x="0" y="546455"/>
                  </a:cubicBezTo>
                  <a:lnTo>
                    <a:pt x="0" y="6071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3" tIns="71123" rIns="71123" bIns="711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 dirty="0"/>
                <a:t>age&gt;37</a:t>
              </a:r>
              <a:endParaRPr lang="ko-KR" altLang="en-US" sz="1400" kern="1200" dirty="0"/>
            </a:p>
          </p:txBody>
        </p:sp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C950EC29-4FD2-964B-92C5-18260B2F9EEF}"/>
                </a:ext>
              </a:extLst>
            </p:cNvPr>
            <p:cNvSpPr/>
            <p:nvPr/>
          </p:nvSpPr>
          <p:spPr>
            <a:xfrm>
              <a:off x="1810046" y="3963850"/>
              <a:ext cx="956176" cy="607172"/>
            </a:xfrm>
            <a:custGeom>
              <a:avLst/>
              <a:gdLst>
                <a:gd name="connsiteX0" fmla="*/ 0 w 956176"/>
                <a:gd name="connsiteY0" fmla="*/ 60717 h 607172"/>
                <a:gd name="connsiteX1" fmla="*/ 60717 w 956176"/>
                <a:gd name="connsiteY1" fmla="*/ 0 h 607172"/>
                <a:gd name="connsiteX2" fmla="*/ 895459 w 956176"/>
                <a:gd name="connsiteY2" fmla="*/ 0 h 607172"/>
                <a:gd name="connsiteX3" fmla="*/ 956176 w 956176"/>
                <a:gd name="connsiteY3" fmla="*/ 60717 h 607172"/>
                <a:gd name="connsiteX4" fmla="*/ 956176 w 956176"/>
                <a:gd name="connsiteY4" fmla="*/ 546455 h 607172"/>
                <a:gd name="connsiteX5" fmla="*/ 895459 w 956176"/>
                <a:gd name="connsiteY5" fmla="*/ 607172 h 607172"/>
                <a:gd name="connsiteX6" fmla="*/ 60717 w 956176"/>
                <a:gd name="connsiteY6" fmla="*/ 607172 h 607172"/>
                <a:gd name="connsiteX7" fmla="*/ 0 w 956176"/>
                <a:gd name="connsiteY7" fmla="*/ 546455 h 607172"/>
                <a:gd name="connsiteX8" fmla="*/ 0 w 956176"/>
                <a:gd name="connsiteY8" fmla="*/ 60717 h 60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6176" h="607172">
                  <a:moveTo>
                    <a:pt x="0" y="60717"/>
                  </a:moveTo>
                  <a:cubicBezTo>
                    <a:pt x="0" y="27184"/>
                    <a:pt x="27184" y="0"/>
                    <a:pt x="60717" y="0"/>
                  </a:cubicBezTo>
                  <a:lnTo>
                    <a:pt x="895459" y="0"/>
                  </a:lnTo>
                  <a:cubicBezTo>
                    <a:pt x="928992" y="0"/>
                    <a:pt x="956176" y="27184"/>
                    <a:pt x="956176" y="60717"/>
                  </a:cubicBezTo>
                  <a:lnTo>
                    <a:pt x="956176" y="546455"/>
                  </a:lnTo>
                  <a:cubicBezTo>
                    <a:pt x="956176" y="579988"/>
                    <a:pt x="928992" y="607172"/>
                    <a:pt x="895459" y="607172"/>
                  </a:cubicBezTo>
                  <a:lnTo>
                    <a:pt x="60717" y="607172"/>
                  </a:lnTo>
                  <a:cubicBezTo>
                    <a:pt x="27184" y="607172"/>
                    <a:pt x="0" y="579988"/>
                    <a:pt x="0" y="546455"/>
                  </a:cubicBezTo>
                  <a:lnTo>
                    <a:pt x="0" y="6071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3" tIns="71123" rIns="71123" bIns="711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 dirty="0"/>
                <a:t>0.3,-0.7</a:t>
              </a:r>
              <a:endParaRPr lang="ko-KR" altLang="en-US" sz="1400" kern="1200" dirty="0"/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3CD98F2-2FB1-0743-A3DF-1BCCAC1B76D3}"/>
                </a:ext>
              </a:extLst>
            </p:cNvPr>
            <p:cNvSpPr/>
            <p:nvPr/>
          </p:nvSpPr>
          <p:spPr>
            <a:xfrm>
              <a:off x="2978707" y="3963850"/>
              <a:ext cx="956176" cy="607172"/>
            </a:xfrm>
            <a:custGeom>
              <a:avLst/>
              <a:gdLst>
                <a:gd name="connsiteX0" fmla="*/ 0 w 956176"/>
                <a:gd name="connsiteY0" fmla="*/ 60717 h 607172"/>
                <a:gd name="connsiteX1" fmla="*/ 60717 w 956176"/>
                <a:gd name="connsiteY1" fmla="*/ 0 h 607172"/>
                <a:gd name="connsiteX2" fmla="*/ 895459 w 956176"/>
                <a:gd name="connsiteY2" fmla="*/ 0 h 607172"/>
                <a:gd name="connsiteX3" fmla="*/ 956176 w 956176"/>
                <a:gd name="connsiteY3" fmla="*/ 60717 h 607172"/>
                <a:gd name="connsiteX4" fmla="*/ 956176 w 956176"/>
                <a:gd name="connsiteY4" fmla="*/ 546455 h 607172"/>
                <a:gd name="connsiteX5" fmla="*/ 895459 w 956176"/>
                <a:gd name="connsiteY5" fmla="*/ 607172 h 607172"/>
                <a:gd name="connsiteX6" fmla="*/ 60717 w 956176"/>
                <a:gd name="connsiteY6" fmla="*/ 607172 h 607172"/>
                <a:gd name="connsiteX7" fmla="*/ 0 w 956176"/>
                <a:gd name="connsiteY7" fmla="*/ 546455 h 607172"/>
                <a:gd name="connsiteX8" fmla="*/ 0 w 956176"/>
                <a:gd name="connsiteY8" fmla="*/ 60717 h 60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6176" h="607172">
                  <a:moveTo>
                    <a:pt x="0" y="60717"/>
                  </a:moveTo>
                  <a:cubicBezTo>
                    <a:pt x="0" y="27184"/>
                    <a:pt x="27184" y="0"/>
                    <a:pt x="60717" y="0"/>
                  </a:cubicBezTo>
                  <a:lnTo>
                    <a:pt x="895459" y="0"/>
                  </a:lnTo>
                  <a:cubicBezTo>
                    <a:pt x="928992" y="0"/>
                    <a:pt x="956176" y="27184"/>
                    <a:pt x="956176" y="60717"/>
                  </a:cubicBezTo>
                  <a:lnTo>
                    <a:pt x="956176" y="546455"/>
                  </a:lnTo>
                  <a:cubicBezTo>
                    <a:pt x="956176" y="579988"/>
                    <a:pt x="928992" y="607172"/>
                    <a:pt x="895459" y="607172"/>
                  </a:cubicBezTo>
                  <a:lnTo>
                    <a:pt x="60717" y="607172"/>
                  </a:lnTo>
                  <a:cubicBezTo>
                    <a:pt x="27184" y="607172"/>
                    <a:pt x="0" y="579988"/>
                    <a:pt x="0" y="546455"/>
                  </a:cubicBezTo>
                  <a:lnTo>
                    <a:pt x="0" y="60717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3" tIns="71123" rIns="71123" bIns="711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 dirty="0"/>
                <a:t>0.3,0.3,0.3</a:t>
              </a:r>
              <a:endParaRPr lang="ko-KR" alt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0689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E4A75-4080-904C-8ECB-27CB4833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GBM- GBM for Classification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6" name="표 1027">
            <a:extLst>
              <a:ext uri="{FF2B5EF4-FFF2-40B4-BE49-F238E27FC236}">
                <a16:creationId xmlns:a16="http://schemas.microsoft.com/office/drawing/2014/main" id="{274C4107-455C-AD42-B414-CFEA9579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418693"/>
              </p:ext>
            </p:extLst>
          </p:nvPr>
        </p:nvGraphicFramePr>
        <p:xfrm>
          <a:off x="772760" y="2032000"/>
          <a:ext cx="3433910" cy="34558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6782">
                  <a:extLst>
                    <a:ext uri="{9D8B030D-6E8A-4147-A177-3AD203B41FA5}">
                      <a16:colId xmlns:a16="http://schemas.microsoft.com/office/drawing/2014/main" val="1864245616"/>
                    </a:ext>
                  </a:extLst>
                </a:gridCol>
                <a:gridCol w="686782">
                  <a:extLst>
                    <a:ext uri="{9D8B030D-6E8A-4147-A177-3AD203B41FA5}">
                      <a16:colId xmlns:a16="http://schemas.microsoft.com/office/drawing/2014/main" val="3736329362"/>
                    </a:ext>
                  </a:extLst>
                </a:gridCol>
                <a:gridCol w="686782">
                  <a:extLst>
                    <a:ext uri="{9D8B030D-6E8A-4147-A177-3AD203B41FA5}">
                      <a16:colId xmlns:a16="http://schemas.microsoft.com/office/drawing/2014/main" val="389724668"/>
                    </a:ext>
                  </a:extLst>
                </a:gridCol>
                <a:gridCol w="686782">
                  <a:extLst>
                    <a:ext uri="{9D8B030D-6E8A-4147-A177-3AD203B41FA5}">
                      <a16:colId xmlns:a16="http://schemas.microsoft.com/office/drawing/2014/main" val="814891853"/>
                    </a:ext>
                  </a:extLst>
                </a:gridCol>
                <a:gridCol w="686782">
                  <a:extLst>
                    <a:ext uri="{9D8B030D-6E8A-4147-A177-3AD203B41FA5}">
                      <a16:colId xmlns:a16="http://schemas.microsoft.com/office/drawing/2014/main" val="358641418"/>
                    </a:ext>
                  </a:extLst>
                </a:gridCol>
              </a:tblGrid>
              <a:tr h="10206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like</a:t>
                      </a:r>
                      <a:r>
                        <a:rPr lang="ko-Kore-KR" altLang="en-US" sz="1000" dirty="0"/>
                        <a:t> </a:t>
                      </a:r>
                      <a:r>
                        <a:rPr lang="en-US" altLang="ko-Kore-KR" sz="1000" dirty="0"/>
                        <a:t>p</a:t>
                      </a:r>
                      <a:r>
                        <a:rPr lang="en-US" altLang="ko-KR" sz="1000" dirty="0"/>
                        <a:t>opcorn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age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favorite color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loves</a:t>
                      </a:r>
                    </a:p>
                    <a:p>
                      <a:pPr algn="ctr"/>
                      <a:r>
                        <a:rPr lang="en-US" altLang="ko-Kore-KR" sz="1000" dirty="0"/>
                        <a:t>soul</a:t>
                      </a:r>
                      <a:endParaRPr lang="ko-Kore-KR" altLang="en-US" sz="1000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predicted prob</a:t>
                      </a:r>
                      <a:endParaRPr lang="ko-Kore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8765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12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0.9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379551"/>
                  </a:ext>
                </a:extLst>
              </a:tr>
              <a:tr h="4738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87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green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0.5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385954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44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0.5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813297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19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red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0.1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784707"/>
                  </a:ext>
                </a:extLst>
              </a:tr>
              <a:tr h="4738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32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green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0.9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362441"/>
                  </a:ext>
                </a:extLst>
              </a:tr>
              <a:tr h="37189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no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14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blue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yes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0.9</a:t>
                      </a:r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782823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05CC87FC-C77F-1A49-A422-FF2EAB7FF909}"/>
              </a:ext>
            </a:extLst>
          </p:cNvPr>
          <p:cNvGrpSpPr/>
          <p:nvPr/>
        </p:nvGrpSpPr>
        <p:grpSpPr>
          <a:xfrm>
            <a:off x="4721972" y="2208261"/>
            <a:ext cx="6799551" cy="3430654"/>
            <a:chOff x="3312727" y="2741440"/>
            <a:chExt cx="8466566" cy="42313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1240E9C-4736-5845-AD4A-D33047AD487A}"/>
                    </a:ext>
                  </a:extLst>
                </p:cNvPr>
                <p:cNvSpPr txBox="1"/>
                <p:nvPr/>
              </p:nvSpPr>
              <p:spPr>
                <a:xfrm>
                  <a:off x="3719747" y="4401251"/>
                  <a:ext cx="6099715" cy="8235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1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" altLang="ko-Kore-KR" b="1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en" altLang="ko-Kore-KR" b="1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𝑹𝒆𝒔𝒊𝒅𝒖𝒂</m:t>
                            </m:r>
                            <m:sSub>
                              <m:sSubPr>
                                <m:ctrlPr>
                                  <a:rPr lang="en-US" altLang="ko-KR" b="1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" altLang="ko-Kore-KR" b="1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  <m:sub>
                                <m:r>
                                  <a:rPr lang="en" altLang="ko-Kore-KR" b="1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r>
                              <a:rPr lang="en" altLang="ko-Kore-KR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∑(</m:t>
                            </m:r>
                            <m:r>
                              <a:rPr lang="en" altLang="ko-Kore-KR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𝑷𝒓𝒆𝒗𝒊𝒐𝒖𝒔𝑷𝒓𝒐𝒃𝒂𝒃𝒊𝒍𝒊𝒕</m:t>
                            </m:r>
                            <m:sSub>
                              <m:sSubPr>
                                <m:ctrlPr>
                                  <a:rPr lang="en-US" altLang="ko-Kore-KR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" altLang="ko-Kore-KR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" altLang="ko-Kore-KR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" altLang="ko-Kore-KR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×(</m:t>
                            </m:r>
                            <m:r>
                              <a:rPr lang="en" altLang="ko-Kore-KR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" altLang="ko-Kore-KR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" altLang="ko-Kore-KR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𝑷𝒓𝒆𝒗𝒊𝒐𝒖𝒔𝑷𝒓𝒐𝒃𝒂𝒃𝒊𝒍𝒊𝒕</m:t>
                            </m:r>
                            <m:sSub>
                              <m:sSubPr>
                                <m:ctrlPr>
                                  <a:rPr lang="en-US" altLang="ko-Kore-KR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" altLang="ko-Kore-KR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ko-Kore-KR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" altLang="ko-Kore-KR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den>
                        </m:f>
                      </m:oMath>
                    </m:oMathPara>
                  </a14:m>
                  <a:br>
                    <a:rPr lang="en" altLang="ko-Kore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</a:br>
                  <a:endParaRPr lang="ko-Kore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1240E9C-4736-5845-AD4A-D33047AD4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747" y="4401251"/>
                  <a:ext cx="6099715" cy="823516"/>
                </a:xfrm>
                <a:prstGeom prst="rect">
                  <a:avLst/>
                </a:prstGeom>
                <a:blipFill>
                  <a:blip r:embed="rId2"/>
                  <a:stretch>
                    <a:fillRect l="-258" r="-24806" b="-92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C46B840-1F23-B84F-AD57-286C36A5F398}"/>
                    </a:ext>
                  </a:extLst>
                </p:cNvPr>
                <p:cNvSpPr txBox="1"/>
                <p:nvPr/>
              </p:nvSpPr>
              <p:spPr>
                <a:xfrm>
                  <a:off x="4528210" y="5276802"/>
                  <a:ext cx="7251083" cy="16959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5</a:t>
                  </a:r>
                  <a:r>
                    <a:rPr kumimoji="1" lang="en-US" altLang="ko-Kore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. </a:t>
                  </a:r>
                  <a:r>
                    <a:rPr kumimoji="1" lang="ko-Kore-KR" altLang="en-US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식을 통해 각 </a:t>
                  </a:r>
                  <a:r>
                    <a:rPr kumimoji="1" lang="en-US" altLang="ko-Kore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l</a:t>
                  </a:r>
                  <a:r>
                    <a:rPr kumimoji="1" lang="en-US" altLang="ko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eaf</a:t>
                  </a:r>
                  <a:r>
                    <a:rPr kumimoji="1" lang="ko-KR" altLang="en-US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 </a:t>
                  </a:r>
                  <a:r>
                    <a:rPr kumimoji="1" lang="ko-KR" altLang="en-US" b="1" dirty="0" err="1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대표값</a:t>
                  </a:r>
                  <a:r>
                    <a:rPr kumimoji="1" lang="ko-KR" altLang="en-US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 도출</a:t>
                  </a:r>
                  <a:endParaRPr kumimoji="1"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  <a:p>
                  <a:r>
                    <a:rPr kumimoji="1" lang="en-US" altLang="ko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6. prediction log(odds) = </a:t>
                  </a:r>
                </a:p>
                <a:p>
                  <a:r>
                    <a:rPr kumimoji="1" lang="en-US" altLang="ko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	probability + learning rate * </a:t>
                  </a:r>
                  <a:r>
                    <a:rPr kumimoji="1" lang="en-US" altLang="ko-KR" b="1" dirty="0" err="1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trans_residual</a:t>
                  </a:r>
                  <a:endParaRPr kumimoji="1"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  <a:p>
                  <a:r>
                    <a:rPr kumimoji="1" lang="en-US" altLang="ko-Kore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7. new probability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ko-Kore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kumimoji="1" lang="en-US" altLang="ko-Kore-KR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ko-Kore-KR" b="1" i="1" smtClean="0">
                                      <a:latin typeface="Cambria Math" panose="02040503050406030204" pitchFamily="18" charset="0"/>
                                    </a:rPr>
                                    <m:t>𝒑𝒓𝒆𝒅𝒊𝒄𝒕𝒊𝒐𝒏</m:t>
                                  </m:r>
                                  <m:r>
                                    <a:rPr kumimoji="1" lang="en-US" altLang="ko-Kore-KR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ko-Kore-KR" b="1" i="1" smtClean="0"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ko-Kore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b="1" i="1" smtClean="0">
                                          <a:latin typeface="Cambria Math" panose="02040503050406030204" pitchFamily="18" charset="0"/>
                                        </a:rPr>
                                        <m:t>𝒐𝒅𝒅𝒔</m:t>
                                      </m:r>
                                    </m:e>
                                  </m:d>
                                </m:e>
                              </m:func>
                            </m:sup>
                          </m:sSup>
                        </m:num>
                        <m:den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ore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kumimoji="1" lang="en-US" altLang="ko-Kore-KR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ko-Kore-KR" b="1" i="1" smtClean="0">
                                      <a:latin typeface="Cambria Math" panose="02040503050406030204" pitchFamily="18" charset="0"/>
                                    </a:rPr>
                                    <m:t>𝒑𝒓𝒆</m:t>
                                  </m:r>
                                  <m:r>
                                    <a:rPr kumimoji="1" lang="en-US" altLang="ko-Kore-KR" b="1" i="0" smtClean="0">
                                      <a:latin typeface="Cambria Math" panose="02040503050406030204" pitchFamily="18" charset="0"/>
                                    </a:rPr>
                                    <m:t>𝐝𝐢𝐜𝐭𝐢𝐨𝐧</m:t>
                                  </m:r>
                                  <m:r>
                                    <a:rPr kumimoji="1" lang="en-US" altLang="ko-Kore-KR" b="1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ko-Kore-KR" b="1" i="1" smtClean="0"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ko-Kore-KR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b="1" i="1" smtClean="0">
                                          <a:latin typeface="Cambria Math" panose="02040503050406030204" pitchFamily="18" charset="0"/>
                                        </a:rPr>
                                        <m:t>𝒐𝒅𝒅𝒔</m:t>
                                      </m:r>
                                    </m:e>
                                  </m:d>
                                </m:e>
                              </m:func>
                            </m:sup>
                          </m:sSup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a14:m>
                  <a:endParaRPr kumimoji="1" lang="ko-Kore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C46B840-1F23-B84F-AD57-286C36A5F3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8210" y="5276802"/>
                  <a:ext cx="7251083" cy="1695985"/>
                </a:xfrm>
                <a:prstGeom prst="rect">
                  <a:avLst/>
                </a:prstGeom>
                <a:blipFill>
                  <a:blip r:embed="rId3"/>
                  <a:stretch>
                    <a:fillRect l="-870" t="-1818" b="-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745B45E-ECE1-A245-BDA2-D8F83814BBF4}"/>
                    </a:ext>
                  </a:extLst>
                </p:cNvPr>
                <p:cNvSpPr txBox="1"/>
                <p:nvPr/>
              </p:nvSpPr>
              <p:spPr>
                <a:xfrm>
                  <a:off x="4528210" y="2741440"/>
                  <a:ext cx="4920549" cy="16959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1.   target</a:t>
                  </a:r>
                  <a:r>
                    <a:rPr kumimoji="1" lang="ko-Kore-KR" altLang="en-US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을 이용해서 </a:t>
                  </a:r>
                  <a:r>
                    <a:rPr kumimoji="1" lang="en-US" altLang="ko-Kore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log(odds) </a:t>
                  </a:r>
                  <a:r>
                    <a:rPr kumimoji="1" lang="ko-Kore-KR" altLang="en-US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계산</a:t>
                  </a:r>
                  <a:endParaRPr kumimoji="1" lang="en-US" altLang="ko-Kore-KR" b="1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  <a:p>
                  <a:r>
                    <a:rPr kumimoji="1" lang="en-US" altLang="ko-Kore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2.   </a:t>
                  </a:r>
                  <a14:m>
                    <m:oMath xmlns:m="http://schemas.openxmlformats.org/officeDocument/2006/math">
                      <m:r>
                        <a:rPr kumimoji="1" lang="en-US" altLang="ko-Kore-KR" b="1" i="1" smtClean="0">
                          <a:latin typeface="Cambria Math" panose="02040503050406030204" pitchFamily="18" charset="0"/>
                        </a:rPr>
                        <m:t>𝒑𝒓𝒐𝒃𝒂𝒃𝒊𝒍𝒊𝒕𝒚</m:t>
                      </m:r>
                      <m:r>
                        <a:rPr kumimoji="1" lang="en-US" altLang="ko-Kore-K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ko-Kore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kumimoji="1" lang="en-US" altLang="ko-Kore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ko-Kore-KR" b="1" i="0" smtClean="0"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ko-Kore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b="1" i="1" smtClean="0">
                                          <a:latin typeface="Cambria Math" panose="02040503050406030204" pitchFamily="18" charset="0"/>
                                        </a:rPr>
                                        <m:t>𝒐𝒅𝒅𝒔</m:t>
                                      </m:r>
                                    </m:e>
                                  </m:d>
                                </m:e>
                              </m:func>
                            </m:sup>
                          </m:sSup>
                        </m:num>
                        <m:den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ore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kumimoji="1" lang="en-US" altLang="ko-Kore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ko-Kore-KR" b="1" i="0" smtClean="0"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ko-Kore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b="1" i="1" smtClean="0">
                                          <a:latin typeface="Cambria Math" panose="02040503050406030204" pitchFamily="18" charset="0"/>
                                        </a:rPr>
                                        <m:t>𝒐𝒅𝒅𝒔</m:t>
                                      </m:r>
                                    </m:e>
                                  </m:d>
                                </m:e>
                              </m:func>
                            </m:sup>
                          </m:sSup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a14:m>
                  <a:endParaRPr kumimoji="1" lang="en-US" altLang="ko-Kore-KR" b="1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  <a:p>
                  <a:pPr marL="342900" indent="-342900">
                    <a:buAutoNum type="arabicPeriod" startAt="3"/>
                  </a:pPr>
                  <a:r>
                    <a:rPr kumimoji="1" lang="en-US" altLang="ko-Kore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target – probability= residual</a:t>
                  </a:r>
                </a:p>
                <a:p>
                  <a:pPr marL="342900" indent="-342900">
                    <a:buAutoNum type="arabicPeriod" startAt="3"/>
                  </a:pPr>
                  <a:r>
                    <a:rPr kumimoji="1" lang="en-US" altLang="ko-Kore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residual</a:t>
                  </a:r>
                  <a:r>
                    <a:rPr kumimoji="1" lang="ko-Kore-KR" altLang="en-US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로 </a:t>
                  </a:r>
                  <a:r>
                    <a:rPr kumimoji="1" lang="en-US" altLang="ko-Kore-KR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tree </a:t>
                  </a:r>
                  <a:r>
                    <a:rPr kumimoji="1" lang="ko-Kore-KR" altLang="en-US" b="1" dirty="0"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생성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745B45E-ECE1-A245-BDA2-D8F83814B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8210" y="2741440"/>
                  <a:ext cx="4920549" cy="1695985"/>
                </a:xfrm>
                <a:prstGeom prst="rect">
                  <a:avLst/>
                </a:prstGeom>
                <a:blipFill>
                  <a:blip r:embed="rId4"/>
                  <a:stretch>
                    <a:fillRect l="-1282" t="-1818" r="-321" b="-54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U자형 화살표[U] 9">
              <a:extLst>
                <a:ext uri="{FF2B5EF4-FFF2-40B4-BE49-F238E27FC236}">
                  <a16:creationId xmlns:a16="http://schemas.microsoft.com/office/drawing/2014/main" id="{E59D8CCC-4281-8C45-94E9-008EA4872575}"/>
                </a:ext>
              </a:extLst>
            </p:cNvPr>
            <p:cNvSpPr/>
            <p:nvPr/>
          </p:nvSpPr>
          <p:spPr>
            <a:xfrm rot="16200000">
              <a:off x="2314883" y="4102400"/>
              <a:ext cx="3099659" cy="1103971"/>
            </a:xfrm>
            <a:prstGeom prst="uturnArrow">
              <a:avLst>
                <a:gd name="adj1" fmla="val 25000"/>
                <a:gd name="adj2" fmla="val 25000"/>
                <a:gd name="adj3" fmla="val 29040"/>
                <a:gd name="adj4" fmla="val 43750"/>
                <a:gd name="adj5" fmla="val 10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1738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5EBD9-7AFD-1A41-8D97-6283017A77E9}"/>
              </a:ext>
            </a:extLst>
          </p:cNvPr>
          <p:cNvSpPr txBox="1"/>
          <p:nvPr/>
        </p:nvSpPr>
        <p:spPr>
          <a:xfrm>
            <a:off x="4383087" y="647700"/>
            <a:ext cx="6780213" cy="4702175"/>
          </a:xfrm>
          <a:prstGeom prst="rect">
            <a:avLst/>
          </a:prstGeom>
          <a:noFill/>
        </p:spPr>
        <p:txBody>
          <a:bodyPr wrap="square" anchor="t">
            <a:normAutofit fontScale="70000" lnSpcReduction="20000"/>
          </a:bodyPr>
          <a:lstStyle/>
          <a:p>
            <a:pPr algn="l" latinLnBrk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ko-Kore-KR" sz="1300" b="1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" altLang="ko-Kore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loss : 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경사 </a:t>
            </a:r>
            <a:r>
              <a:rPr lang="ko-KR" altLang="en-US" sz="1500" b="1" i="0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하강법에서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사용할 비용 함수를 지정</a:t>
            </a: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기본값 </a:t>
            </a: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en" altLang="ko-Kore-KR" sz="1500" b="1" i="0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devidence</a:t>
            </a:r>
            <a:r>
              <a:rPr lang="en" altLang="ko-Kore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</a:p>
          <a:p>
            <a:pPr algn="l" latinLnBrk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" altLang="ko-Kore-KR" sz="1500" b="1" i="0" dirty="0"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 latinLnBrk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ko-Kore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1500" b="1" i="0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learning_rate</a:t>
            </a:r>
            <a:r>
              <a:rPr lang="en" altLang="ko-Kore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: GBM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학습을 진행할 때마다 적용하는 </a:t>
            </a:r>
            <a:r>
              <a:rPr lang="ko-KR" altLang="en-US" sz="1500" b="1" i="0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학습률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기본값 </a:t>
            </a: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0.1 </a:t>
            </a:r>
          </a:p>
          <a:p>
            <a:pPr algn="l" latinLnBrk="1">
              <a:lnSpc>
                <a:spcPct val="150000"/>
              </a:lnSpc>
              <a:spcAft>
                <a:spcPts val="600"/>
              </a:spcAft>
            </a:pPr>
            <a:r>
              <a:rPr lang="en" altLang="ko-Kore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weak learner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순차적으로 오류 값을 보정해 나가는 데 적용하는 계수로 </a:t>
            </a: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0 ~ 1 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사이의 값</a:t>
            </a:r>
            <a:endParaRPr lang="en-US" altLang="ko-KR" sz="1500" b="1" i="0" dirty="0"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 latinLnBrk="1">
              <a:lnSpc>
                <a:spcPct val="150000"/>
              </a:lnSpc>
              <a:spcAft>
                <a:spcPts val="600"/>
              </a:spcAft>
            </a:pP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경사하강법에서 오류가 낮아지는 지점을 찾아가기 위한 계수라고 생각할 수 있음</a:t>
            </a: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너무 작게 설정하는 경우 업데이트 되는 값이 작아져서 예측 성능이 높아질 가능성이 높지만 많은 </a:t>
            </a:r>
            <a:r>
              <a:rPr lang="en" altLang="ko-Kore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week learner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순차적인 반복이 필요해 수행시간이 길어지고 모든 </a:t>
            </a:r>
            <a:r>
              <a:rPr lang="en" altLang="ko-Kore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weak learner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반복이 완료돼도 최소 </a:t>
            </a:r>
            <a:r>
              <a:rPr lang="ko-KR" altLang="en-US" sz="1500" b="1" i="0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오류값을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찾지 못할 수 있음</a:t>
            </a: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반대로 너무 큰 값을 설정하면 최소 오류 값을 찾지 못하고 그냥 지나쳐 버려 예측 성능이 떨어질 가능성이 높아지지만 수행 시간이 단축</a:t>
            </a:r>
            <a:endParaRPr lang="en-US" altLang="ko-KR" sz="1500" b="1" i="0" dirty="0"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 latinLnBrk="1">
              <a:lnSpc>
                <a:spcPct val="150000"/>
              </a:lnSpc>
              <a:spcAft>
                <a:spcPts val="600"/>
              </a:spcAft>
            </a:pP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&gt;&gt;&gt; </a:t>
            </a:r>
            <a:r>
              <a:rPr lang="ko-KR" altLang="en-US" sz="1500" b="1" i="0" u="sng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이러한 특성으로 </a:t>
            </a:r>
            <a:r>
              <a:rPr lang="en" altLang="ko-Kore-KR" sz="1500" b="1" i="0" u="sng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learning_rate</a:t>
            </a:r>
            <a:r>
              <a:rPr lang="ko-KR" altLang="en-US" sz="1500" b="1" i="0" u="sng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" altLang="ko-Kore-KR" sz="1500" b="1" i="0" u="sng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n_estimator</a:t>
            </a:r>
            <a:r>
              <a:rPr lang="ko-KR" altLang="en-US" sz="1500" b="1" i="0" u="sng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상호 보완적으로 조합해 사용</a:t>
            </a:r>
            <a:endParaRPr lang="en-US" altLang="ko-KR" sz="1500" b="1" i="0" u="sng" dirty="0"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 latinLnBrk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b="1" i="0" dirty="0"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 latinLnBrk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ko-Kore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1500" b="1" i="0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n_estimators</a:t>
            </a:r>
            <a:r>
              <a:rPr lang="en" altLang="ko-Kore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weak learner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개수 기본값 </a:t>
            </a: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100</a:t>
            </a:r>
          </a:p>
          <a:p>
            <a:pPr algn="l" latinLnBrk="1">
              <a:lnSpc>
                <a:spcPct val="150000"/>
              </a:lnSpc>
              <a:spcAft>
                <a:spcPts val="600"/>
              </a:spcAft>
            </a:pPr>
            <a:r>
              <a:rPr lang="en" altLang="ko-Kore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weak learner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많을수록 예측 성능이 일정 수준까지 좋아질 수 있지만 수행 시간이 </a:t>
            </a:r>
            <a:r>
              <a:rPr lang="ko-KR" altLang="en-US" sz="1500" b="1" i="0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길어짐</a:t>
            </a:r>
            <a:endParaRPr lang="en-US" altLang="ko-KR" sz="1500" b="1" i="0" dirty="0"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 latinLnBrk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b="1" i="0" dirty="0"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 latinLnBrk="1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ko-Kore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subsample: weak learner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학습에 사용하는 데이터 샘플링의 비율 기본값 </a:t>
            </a: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  <a:p>
            <a:pPr algn="l" latinLnBrk="1">
              <a:lnSpc>
                <a:spcPct val="150000"/>
              </a:lnSpc>
              <a:spcAft>
                <a:spcPts val="600"/>
              </a:spcAft>
            </a:pPr>
            <a:r>
              <a:rPr lang="ko-KR" altLang="en-US" sz="1500" b="1" dirty="0">
                <a:solidFill>
                  <a:srgbClr val="33333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기본값은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전체 데이터를 기반으로 학습한다는 의미</a:t>
            </a: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500" b="1" i="0" dirty="0" err="1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과적합이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염려되는 경우 </a:t>
            </a:r>
            <a:r>
              <a:rPr lang="en-US" altLang="ko-KR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500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보다 작은 값을 설정</a:t>
            </a:r>
            <a:endParaRPr lang="en-US" altLang="ko-KR" sz="1300" b="1" i="0" dirty="0">
              <a:solidFill>
                <a:srgbClr val="333333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ACB314-571F-ED48-85B3-2917C66A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5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GBM– Parameter of GBM</a:t>
            </a:r>
          </a:p>
        </p:txBody>
      </p:sp>
    </p:spTree>
    <p:extLst>
      <p:ext uri="{BB962C8B-B14F-4D97-AF65-F5344CB8AC3E}">
        <p14:creationId xmlns:p14="http://schemas.microsoft.com/office/powerpoint/2010/main" val="1300151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ABA6D0-7FA3-D448-BBBA-209C94AA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/>
              <a:t>Contents of </a:t>
            </a:r>
            <a:r>
              <a:rPr kumimoji="1" lang="en-US" altLang="ko-KR" sz="3600" b="1" dirty="0" err="1"/>
              <a:t>XGBoost</a:t>
            </a:r>
            <a:r>
              <a:rPr kumimoji="1" lang="en-US" altLang="ko-KR" sz="3600" b="1" dirty="0"/>
              <a:t> </a:t>
            </a:r>
            <a:endParaRPr kumimoji="1" lang="ko-KR" altLang="en-US" sz="3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F64A5-512A-7443-839B-07649EAE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What is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Parallelization of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Parameter if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6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02B0F5-6DB9-2446-B9B3-2500BEB3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Scikit Learn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5AB40-B534-4D47-B00F-B467CAD5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앞에서 언급한 일련의 과정들을 도와주는 라이브러리 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골자는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fit()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predict()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이외에도 다양한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제공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algorithm, evaluation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등의 기능 제공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자세한 내용은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  <a:hlinkClick r:id="rId2"/>
              </a:rPr>
              <a:t>https://scikit-learn.org/stable/user_guide.html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참조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553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67853A-5FEC-704A-84CB-FC58DB21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What is </a:t>
            </a:r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D6EE5A-F942-5F4A-AE35-C477CD13343D}"/>
              </a:ext>
            </a:extLst>
          </p:cNvPr>
          <p:cNvGrpSpPr/>
          <p:nvPr/>
        </p:nvGrpSpPr>
        <p:grpSpPr>
          <a:xfrm>
            <a:off x="838200" y="1856540"/>
            <a:ext cx="10515600" cy="4289507"/>
            <a:chOff x="134312" y="1064590"/>
            <a:chExt cx="11644467" cy="5418667"/>
          </a:xfrm>
        </p:grpSpPr>
        <p:sp>
          <p:nvSpPr>
            <p:cNvPr id="5" name="원형 4">
              <a:extLst>
                <a:ext uri="{FF2B5EF4-FFF2-40B4-BE49-F238E27FC236}">
                  <a16:creationId xmlns:a16="http://schemas.microsoft.com/office/drawing/2014/main" id="{C71DD399-89BD-A745-957A-6FA35697216A}"/>
                </a:ext>
              </a:extLst>
            </p:cNvPr>
            <p:cNvSpPr/>
            <p:nvPr/>
          </p:nvSpPr>
          <p:spPr>
            <a:xfrm>
              <a:off x="3740113" y="1524000"/>
              <a:ext cx="4465320" cy="4465320"/>
            </a:xfrm>
            <a:prstGeom prst="pie">
              <a:avLst>
                <a:gd name="adj1" fmla="val 5402839"/>
                <a:gd name="adj2" fmla="val 16200000"/>
              </a:avLst>
            </a:prstGeom>
            <a:solidFill>
              <a:srgbClr val="535A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원형 5">
              <a:extLst>
                <a:ext uri="{FF2B5EF4-FFF2-40B4-BE49-F238E27FC236}">
                  <a16:creationId xmlns:a16="http://schemas.microsoft.com/office/drawing/2014/main" id="{AC56A0D1-FDA8-424E-89A3-144D2B07A32D}"/>
                </a:ext>
              </a:extLst>
            </p:cNvPr>
            <p:cNvSpPr/>
            <p:nvPr/>
          </p:nvSpPr>
          <p:spPr>
            <a:xfrm rot="10800000">
              <a:off x="3732493" y="1524000"/>
              <a:ext cx="4465320" cy="4465320"/>
            </a:xfrm>
            <a:prstGeom prst="pie">
              <a:avLst>
                <a:gd name="adj1" fmla="val 5402839"/>
                <a:gd name="adj2" fmla="val 1620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7" name="다이어그램 6">
              <a:extLst>
                <a:ext uri="{FF2B5EF4-FFF2-40B4-BE49-F238E27FC236}">
                  <a16:creationId xmlns:a16="http://schemas.microsoft.com/office/drawing/2014/main" id="{C0FED490-DF90-4D4E-BEC6-DAEA9CF73D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22793288"/>
                </p:ext>
              </p:extLst>
            </p:nvPr>
          </p:nvGraphicFramePr>
          <p:xfrm>
            <a:off x="1911259" y="1064590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798766-D4AD-CD41-9C4A-AC2BF61EBF52}"/>
                </a:ext>
              </a:extLst>
            </p:cNvPr>
            <p:cNvSpPr txBox="1"/>
            <p:nvPr/>
          </p:nvSpPr>
          <p:spPr>
            <a:xfrm>
              <a:off x="5345719" y="3524577"/>
              <a:ext cx="1306768" cy="46416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600" b="1" spc="-15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XGBoost</a:t>
              </a:r>
              <a:endParaRPr lang="en-US" altLang="ko-KR" sz="16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E9C98B-569D-8047-BF3F-19C823BB75E3}"/>
                </a:ext>
              </a:extLst>
            </p:cNvPr>
            <p:cNvSpPr txBox="1"/>
            <p:nvPr/>
          </p:nvSpPr>
          <p:spPr>
            <a:xfrm>
              <a:off x="4326666" y="2648541"/>
              <a:ext cx="1427357" cy="6463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" altLang="ko-Kore-KR" sz="1300" b="1"/>
                <a:t>System Optimization</a:t>
              </a:r>
              <a:endParaRPr kumimoji="1" lang="ko-Kore-KR" altLang="en-US" sz="13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FF01B6-D8E7-5C4A-9FF3-621F6DC89F02}"/>
                </a:ext>
              </a:extLst>
            </p:cNvPr>
            <p:cNvSpPr txBox="1"/>
            <p:nvPr/>
          </p:nvSpPr>
          <p:spPr>
            <a:xfrm>
              <a:off x="6290545" y="2648540"/>
              <a:ext cx="1588384" cy="646331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" altLang="ko-Kore-KR" sz="900" b="1"/>
                <a:t>Algorithmic 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" altLang="ko-Kore-KR" sz="900" b="1"/>
                <a:t>Enhancements</a:t>
              </a:r>
              <a:endParaRPr kumimoji="1" lang="ko-Kore-KR" altLang="en-US" sz="90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3D92A7FF-E238-3641-91FC-4FD29DFDF213}"/>
                </a:ext>
              </a:extLst>
            </p:cNvPr>
            <p:cNvSpPr/>
            <p:nvPr/>
          </p:nvSpPr>
          <p:spPr>
            <a:xfrm>
              <a:off x="1009125" y="1535652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kumimoji="1" lang="ko-Kore-KR" altLang="en-US" sz="1300">
                  <a:solidFill>
                    <a:schemeClr val="tx1"/>
                  </a:solidFill>
                </a:rPr>
                <a:t>병렬처리를 통한 속도 향상</a:t>
              </a: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2339C131-D72F-D849-8681-E8AE15F1EE5C}"/>
                </a:ext>
              </a:extLst>
            </p:cNvPr>
            <p:cNvSpPr/>
            <p:nvPr/>
          </p:nvSpPr>
          <p:spPr>
            <a:xfrm>
              <a:off x="134312" y="3462039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ko-KR" sz="900">
                  <a:solidFill>
                    <a:schemeClr val="tx1"/>
                  </a:solidFill>
                </a:rPr>
                <a:t>‘</a:t>
              </a:r>
              <a:r>
                <a:rPr lang="en" altLang="ko-Kore-KR" sz="900" b="1">
                  <a:solidFill>
                    <a:schemeClr val="tx1"/>
                  </a:solidFill>
                </a:rPr>
                <a:t>depth-first</a:t>
              </a:r>
              <a:r>
                <a:rPr lang="en-US" altLang="ko-KR" sz="900" b="1">
                  <a:solidFill>
                    <a:schemeClr val="tx1"/>
                  </a:solidFill>
                </a:rPr>
                <a:t>’ </a:t>
              </a:r>
              <a:r>
                <a:rPr lang="en" altLang="ko-Kore-KR" sz="900">
                  <a:solidFill>
                    <a:schemeClr val="tx1"/>
                  </a:solidFill>
                </a:rPr>
                <a:t> </a:t>
              </a:r>
              <a:r>
                <a:rPr lang="ko-KR" altLang="en-US" sz="900">
                  <a:solidFill>
                    <a:schemeClr val="tx1"/>
                  </a:solidFill>
                </a:rPr>
                <a:t>방식으로 </a:t>
              </a:r>
              <a:endParaRPr lang="en-US" altLang="ko-KR" sz="900">
                <a:solidFill>
                  <a:schemeClr val="tx1"/>
                </a:solidFill>
              </a:endParaRP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ko-KR" altLang="en-US" sz="900">
                  <a:solidFill>
                    <a:schemeClr val="tx1"/>
                  </a:solidFill>
                </a:rPr>
                <a:t>계산상의 이득</a:t>
              </a:r>
              <a:endParaRPr kumimoji="1" lang="ko-Kore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1AE5FD2B-8193-AF47-A13C-BCDC42EE9EA6}"/>
                </a:ext>
              </a:extLst>
            </p:cNvPr>
            <p:cNvSpPr/>
            <p:nvPr/>
          </p:nvSpPr>
          <p:spPr>
            <a:xfrm>
              <a:off x="1073112" y="5372114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" altLang="ko-Kore-KR" sz="1300">
                  <a:solidFill>
                    <a:schemeClr val="tx1"/>
                  </a:solidFill>
                </a:rPr>
                <a:t>internal buffer</a:t>
              </a:r>
              <a:r>
                <a:rPr lang="ko-KR" altLang="en-US" sz="1300">
                  <a:solidFill>
                    <a:schemeClr val="tx1"/>
                  </a:solidFill>
                </a:rPr>
                <a:t>에 각 스레드를 할당</a:t>
              </a:r>
              <a:endParaRPr kumimoji="1" lang="ko-Kore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7E54D7DA-290E-0741-8721-3A045BC825FE}"/>
                </a:ext>
              </a:extLst>
            </p:cNvPr>
            <p:cNvSpPr/>
            <p:nvPr/>
          </p:nvSpPr>
          <p:spPr>
            <a:xfrm>
              <a:off x="8275739" y="1524000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" altLang="ko-Kore-KR" sz="1300">
                  <a:solidFill>
                    <a:schemeClr val="tx1"/>
                  </a:solidFill>
                </a:rPr>
                <a:t>Training loss</a:t>
              </a:r>
              <a:r>
                <a:rPr lang="ko-KR" altLang="en-US" sz="1300">
                  <a:solidFill>
                    <a:schemeClr val="tx1"/>
                  </a:solidFill>
                </a:rPr>
                <a:t>에 따라 최상의 </a:t>
              </a:r>
              <a:r>
                <a:rPr lang="ko-KR" altLang="en-US" sz="1300" err="1">
                  <a:solidFill>
                    <a:schemeClr val="tx1"/>
                  </a:solidFill>
                </a:rPr>
                <a:t>결측값을</a:t>
              </a:r>
              <a:r>
                <a:rPr lang="ko-KR" altLang="en-US" sz="1300">
                  <a:solidFill>
                    <a:schemeClr val="tx1"/>
                  </a:solidFill>
                </a:rPr>
                <a:t> 자동으로 학습</a:t>
              </a:r>
              <a:endParaRPr kumimoji="1" lang="ko-Kore-KR" altLang="en-US" sz="130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11EE8020-0657-C148-91B5-1987DF4AAD88}"/>
                </a:ext>
              </a:extLst>
            </p:cNvPr>
            <p:cNvSpPr/>
            <p:nvPr/>
          </p:nvSpPr>
          <p:spPr>
            <a:xfrm>
              <a:off x="9127019" y="3453883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" altLang="ko-Kore-KR" sz="2000">
                  <a:solidFill>
                    <a:schemeClr val="tx1"/>
                  </a:solidFill>
                </a:rPr>
                <a:t>Overfitting </a:t>
              </a:r>
              <a:r>
                <a:rPr lang="ko-Kore-KR" altLang="en-US" sz="2000">
                  <a:solidFill>
                    <a:schemeClr val="tx1"/>
                  </a:solidFill>
                </a:rPr>
                <a:t>방지</a:t>
              </a:r>
              <a:endParaRPr kumimoji="1" lang="ko-Kore-KR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EEB2A113-4A3D-C649-9FB2-FDB38ABABAF9}"/>
                </a:ext>
              </a:extLst>
            </p:cNvPr>
            <p:cNvSpPr/>
            <p:nvPr/>
          </p:nvSpPr>
          <p:spPr>
            <a:xfrm>
              <a:off x="8202618" y="5372114"/>
              <a:ext cx="2651760" cy="64008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" altLang="ko-Kore-KR" sz="500">
                  <a:solidFill>
                    <a:schemeClr val="tx1"/>
                  </a:solidFill>
                </a:rPr>
                <a:t>"distributed weighted </a:t>
              </a:r>
              <a:r>
                <a:rPr lang="en" altLang="ko-Kore-KR" sz="500" err="1">
                  <a:solidFill>
                    <a:schemeClr val="tx1"/>
                  </a:solidFill>
                </a:rPr>
                <a:t>Quatile</a:t>
              </a:r>
              <a:r>
                <a:rPr lang="en" altLang="ko-Kore-KR" sz="500">
                  <a:solidFill>
                    <a:schemeClr val="tx1"/>
                  </a:solidFill>
                </a:rPr>
                <a:t> sketch" </a:t>
              </a:r>
              <a:r>
                <a:rPr lang="ko-KR" altLang="en-US" sz="500">
                  <a:solidFill>
                    <a:schemeClr val="tx1"/>
                  </a:solidFill>
                </a:rPr>
                <a:t>알고리즘을 사용하여 최적의 분기점을 효율적</a:t>
              </a:r>
              <a:r>
                <a:rPr lang="en-US" altLang="ko-KR" sz="500">
                  <a:solidFill>
                    <a:schemeClr val="tx1"/>
                  </a:solidFill>
                </a:rPr>
                <a:t> </a:t>
              </a:r>
              <a:r>
                <a:rPr lang="ko-KR" altLang="en-US" sz="500">
                  <a:solidFill>
                    <a:schemeClr val="tx1"/>
                  </a:solidFill>
                </a:rPr>
                <a:t>발견</a:t>
              </a:r>
              <a:endParaRPr kumimoji="1" lang="ko-Kore-KR" altLang="en-US" sz="5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1788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D750F6-08D3-FE49-A260-601BC9B7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Parallelization of </a:t>
            </a:r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372B7-F0EE-E240-8FE3-0CA3CF1B5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Sequential Decision Tree Building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 : target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변수를 가진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데이터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Output : fit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된 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결정틀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9984251A-7B64-5E4A-BB8B-AF9B585F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596037"/>
            <a:ext cx="6253212" cy="273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6945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D750F6-08D3-FE49-A260-601BC9B7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Parallelization of </a:t>
            </a:r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372B7-F0EE-E240-8FE3-0CA3CF1B5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레벨에서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node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kumimoji="1"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할당하여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node building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병렬화 시키는 방법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Workload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Imblanced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Issue 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트리의 균형이 깨짐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A5F6C2EC-7883-0A4F-A07F-CFBA7B7B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9045" y="1782981"/>
            <a:ext cx="5625761" cy="43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5319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C1CA15-23A8-FC4D-A591-E451D122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Parallelization of </a:t>
            </a:r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C62B51-A4B8-E44E-B5D5-BC126D3EC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node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split finding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병렬처리하는 것으로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node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별로 </a:t>
            </a:r>
            <a:r>
              <a:rPr lang="en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sorting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담에 가장 엔트로피가 낮아지는 지점을 계산을 해야하는데 여기서 </a:t>
            </a:r>
            <a:r>
              <a:rPr lang="en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sorting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병렬처리하는 방법</a:t>
            </a:r>
            <a:endParaRPr kumimoji="1" lang="en-US" altLang="ko-Kore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small node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r>
              <a:rPr lang="en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too much overhead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초래하는 문제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쓸모없는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투자가 늘어남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2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2E0E2E3E-01D8-E341-8822-617A7C406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3143193"/>
            <a:ext cx="6253212" cy="164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3645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D750F6-08D3-FE49-A260-601BC9B7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Parallelization of </a:t>
            </a:r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372B7-F0EE-E240-8FE3-0CA3CF1B5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" altLang="ko-Kore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split 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한 </a:t>
            </a:r>
            <a:r>
              <a:rPr lang="en-US" altLang="ko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node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" altLang="ko-Kore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sorting 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하는게 아니라 처음부터 </a:t>
            </a:r>
            <a:r>
              <a:rPr lang="en" altLang="ko-Kore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2000" b="1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sorting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대충한 다음에 추후 필요할 때마다 </a:t>
            </a:r>
            <a:r>
              <a:rPr lang="en" altLang="ko-Kore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leaf </a:t>
            </a:r>
            <a:r>
              <a:rPr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node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" altLang="ko-Kore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sorting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진행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en-US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</a:t>
            </a:r>
            <a:r>
              <a:rPr lang="en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he number of instances for each feature is the same, the workload for different jobs is the same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i="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en" altLang="ko-Kore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parallelize split finding at the whole level rather than a single node</a:t>
            </a:r>
            <a:endParaRPr lang="ko-Kore-KR" altLang="en-US" sz="2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D98DE333-66A1-0549-9BD3-F220A6F99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3018129"/>
            <a:ext cx="6253212" cy="189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640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750F6-08D3-FE49-A260-601BC9B7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Parameter of </a:t>
            </a:r>
            <a:r>
              <a:rPr kumimoji="1" lang="en-US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23B856-F05D-5A44-BFF3-CF5FA512E3E4}"/>
              </a:ext>
            </a:extLst>
          </p:cNvPr>
          <p:cNvGrpSpPr/>
          <p:nvPr/>
        </p:nvGrpSpPr>
        <p:grpSpPr>
          <a:xfrm>
            <a:off x="772761" y="2023353"/>
            <a:ext cx="10200039" cy="3487245"/>
            <a:chOff x="772761" y="2107767"/>
            <a:chExt cx="11364583" cy="3402831"/>
          </a:xfrm>
        </p:grpSpPr>
        <p:cxnSp>
          <p:nvCxnSpPr>
            <p:cNvPr id="5" name="직선 연결선 157">
              <a:extLst>
                <a:ext uri="{FF2B5EF4-FFF2-40B4-BE49-F238E27FC236}">
                  <a16:creationId xmlns:a16="http://schemas.microsoft.com/office/drawing/2014/main" id="{68CA05C2-2178-894F-B2E8-1BF6F329190A}"/>
                </a:ext>
              </a:extLst>
            </p:cNvPr>
            <p:cNvCxnSpPr>
              <a:cxnSpLocks/>
            </p:cNvCxnSpPr>
            <p:nvPr/>
          </p:nvCxnSpPr>
          <p:spPr>
            <a:xfrm>
              <a:off x="883141" y="3920943"/>
              <a:ext cx="1145684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691422-A976-BA41-8035-AE329544846B}"/>
                </a:ext>
              </a:extLst>
            </p:cNvPr>
            <p:cNvSpPr txBox="1"/>
            <p:nvPr/>
          </p:nvSpPr>
          <p:spPr>
            <a:xfrm>
              <a:off x="777388" y="3982012"/>
              <a:ext cx="1217000" cy="278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ore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하이퍼파라미터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7" name="직선 연결선 170">
              <a:extLst>
                <a:ext uri="{FF2B5EF4-FFF2-40B4-BE49-F238E27FC236}">
                  <a16:creationId xmlns:a16="http://schemas.microsoft.com/office/drawing/2014/main" id="{23DFFFA8-CDED-F34E-A12F-29C939981C12}"/>
                </a:ext>
              </a:extLst>
            </p:cNvPr>
            <p:cNvCxnSpPr>
              <a:cxnSpLocks/>
            </p:cNvCxnSpPr>
            <p:nvPr/>
          </p:nvCxnSpPr>
          <p:spPr>
            <a:xfrm>
              <a:off x="878514" y="2107769"/>
              <a:ext cx="1145684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C715B6-CDDB-864F-A1C4-5F61105F4600}"/>
                </a:ext>
              </a:extLst>
            </p:cNvPr>
            <p:cNvSpPr txBox="1"/>
            <p:nvPr/>
          </p:nvSpPr>
          <p:spPr>
            <a:xfrm>
              <a:off x="772761" y="2168838"/>
              <a:ext cx="479618" cy="278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ore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문제</a:t>
              </a:r>
              <a:endPara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CA45B8-A713-1049-8B1A-ACB6C6D98E81}"/>
                </a:ext>
              </a:extLst>
            </p:cNvPr>
            <p:cNvSpPr/>
            <p:nvPr/>
          </p:nvSpPr>
          <p:spPr>
            <a:xfrm>
              <a:off x="2642402" y="2107769"/>
              <a:ext cx="5129022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1537B-25B5-8D4B-B832-5B8F41EC93B0}"/>
                </a:ext>
              </a:extLst>
            </p:cNvPr>
            <p:cNvSpPr txBox="1"/>
            <p:nvPr/>
          </p:nvSpPr>
          <p:spPr>
            <a:xfrm>
              <a:off x="4378278" y="2478453"/>
              <a:ext cx="1667054" cy="402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과적합</a:t>
              </a:r>
              <a:endPara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FCE7B1F-D808-8441-90C5-4519B3F763A5}"/>
                </a:ext>
              </a:extLst>
            </p:cNvPr>
            <p:cNvGrpSpPr/>
            <p:nvPr/>
          </p:nvGrpSpPr>
          <p:grpSpPr>
            <a:xfrm>
              <a:off x="3041291" y="3665096"/>
              <a:ext cx="72419" cy="35179"/>
              <a:chOff x="7797901" y="4148138"/>
              <a:chExt cx="148330" cy="75410"/>
            </a:xfrm>
          </p:grpSpPr>
          <p:cxnSp>
            <p:nvCxnSpPr>
              <p:cNvPr id="67" name="직선 연결선 102">
                <a:extLst>
                  <a:ext uri="{FF2B5EF4-FFF2-40B4-BE49-F238E27FC236}">
                    <a16:creationId xmlns:a16="http://schemas.microsoft.com/office/drawing/2014/main" id="{E91F44D4-26A4-A54C-9940-4ECD72C6DB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105">
                <a:extLst>
                  <a:ext uri="{FF2B5EF4-FFF2-40B4-BE49-F238E27FC236}">
                    <a16:creationId xmlns:a16="http://schemas.microsoft.com/office/drawing/2014/main" id="{8071CA18-E973-1249-B0F7-CF889EF41C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84B0C23-3D32-394E-A3C4-8D143B35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2402" y="3920943"/>
              <a:ext cx="870196" cy="590384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65A3B20-6740-8344-82D9-223C84BA77D9}"/>
                </a:ext>
              </a:extLst>
            </p:cNvPr>
            <p:cNvGrpSpPr/>
            <p:nvPr/>
          </p:nvGrpSpPr>
          <p:grpSpPr>
            <a:xfrm>
              <a:off x="4104930" y="3665096"/>
              <a:ext cx="72419" cy="35179"/>
              <a:chOff x="7797901" y="4148138"/>
              <a:chExt cx="148330" cy="75410"/>
            </a:xfrm>
          </p:grpSpPr>
          <p:cxnSp>
            <p:nvCxnSpPr>
              <p:cNvPr id="65" name="직선 연결선 111">
                <a:extLst>
                  <a:ext uri="{FF2B5EF4-FFF2-40B4-BE49-F238E27FC236}">
                    <a16:creationId xmlns:a16="http://schemas.microsoft.com/office/drawing/2014/main" id="{977A48E8-B68A-5B41-8CE2-69F09158B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112">
                <a:extLst>
                  <a:ext uri="{FF2B5EF4-FFF2-40B4-BE49-F238E27FC236}">
                    <a16:creationId xmlns:a16="http://schemas.microsoft.com/office/drawing/2014/main" id="{0932724A-0C3A-CC46-B8AA-F293673120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08FDEB-869C-8E4A-9302-788D125BC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6042" y="3920943"/>
              <a:ext cx="870196" cy="59038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7462C6B-FCCC-0B47-B600-6F1C9DD64643}"/>
                </a:ext>
              </a:extLst>
            </p:cNvPr>
            <p:cNvGrpSpPr/>
            <p:nvPr/>
          </p:nvGrpSpPr>
          <p:grpSpPr>
            <a:xfrm>
              <a:off x="5168571" y="3665096"/>
              <a:ext cx="72419" cy="35179"/>
              <a:chOff x="7797901" y="4148138"/>
              <a:chExt cx="148330" cy="75410"/>
            </a:xfrm>
          </p:grpSpPr>
          <p:cxnSp>
            <p:nvCxnSpPr>
              <p:cNvPr id="63" name="직선 연결선 114">
                <a:extLst>
                  <a:ext uri="{FF2B5EF4-FFF2-40B4-BE49-F238E27FC236}">
                    <a16:creationId xmlns:a16="http://schemas.microsoft.com/office/drawing/2014/main" id="{8213E34E-D556-254D-9730-A3B06A8BEC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115">
                <a:extLst>
                  <a:ext uri="{FF2B5EF4-FFF2-40B4-BE49-F238E27FC236}">
                    <a16:creationId xmlns:a16="http://schemas.microsoft.com/office/drawing/2014/main" id="{1522EC06-24EB-1A48-9A77-0E920FA14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EA5730-04BF-EC48-B552-23910ED2E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9682" y="3920943"/>
              <a:ext cx="870196" cy="590384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5AD4DBA-5639-AF4E-A765-3B78DD791B8F}"/>
                </a:ext>
              </a:extLst>
            </p:cNvPr>
            <p:cNvGrpSpPr/>
            <p:nvPr/>
          </p:nvGrpSpPr>
          <p:grpSpPr>
            <a:xfrm>
              <a:off x="6232211" y="3665096"/>
              <a:ext cx="72419" cy="35179"/>
              <a:chOff x="7797901" y="4148138"/>
              <a:chExt cx="148330" cy="75410"/>
            </a:xfrm>
          </p:grpSpPr>
          <p:cxnSp>
            <p:nvCxnSpPr>
              <p:cNvPr id="61" name="직선 연결선 117">
                <a:extLst>
                  <a:ext uri="{FF2B5EF4-FFF2-40B4-BE49-F238E27FC236}">
                    <a16:creationId xmlns:a16="http://schemas.microsoft.com/office/drawing/2014/main" id="{89FE226D-03FB-8F45-BB5E-CAAC49559F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118">
                <a:extLst>
                  <a:ext uri="{FF2B5EF4-FFF2-40B4-BE49-F238E27FC236}">
                    <a16:creationId xmlns:a16="http://schemas.microsoft.com/office/drawing/2014/main" id="{8BF4388C-0155-A44A-B65E-038D804975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FB32F3-B5C1-D442-AA59-278D39634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3322" y="3920943"/>
              <a:ext cx="870196" cy="590384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D93200C-C25C-8845-9D71-F15C63102A14}"/>
                </a:ext>
              </a:extLst>
            </p:cNvPr>
            <p:cNvGrpSpPr/>
            <p:nvPr/>
          </p:nvGrpSpPr>
          <p:grpSpPr>
            <a:xfrm>
              <a:off x="7295851" y="3665096"/>
              <a:ext cx="72419" cy="35179"/>
              <a:chOff x="7797901" y="4148138"/>
              <a:chExt cx="148330" cy="75410"/>
            </a:xfrm>
          </p:grpSpPr>
          <p:cxnSp>
            <p:nvCxnSpPr>
              <p:cNvPr id="59" name="직선 연결선 120">
                <a:extLst>
                  <a:ext uri="{FF2B5EF4-FFF2-40B4-BE49-F238E27FC236}">
                    <a16:creationId xmlns:a16="http://schemas.microsoft.com/office/drawing/2014/main" id="{2BEABFB4-B734-1142-930C-B009DFD9C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121">
                <a:extLst>
                  <a:ext uri="{FF2B5EF4-FFF2-40B4-BE49-F238E27FC236}">
                    <a16:creationId xmlns:a16="http://schemas.microsoft.com/office/drawing/2014/main" id="{8B2AD7E2-5C34-3E48-A16E-A278FB4012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9377909-6BA7-2A4A-9BAD-920B1800F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6962" y="3920943"/>
              <a:ext cx="870196" cy="59038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54370E-DF9D-9A47-8806-264F0D243F4B}"/>
                </a:ext>
              </a:extLst>
            </p:cNvPr>
            <p:cNvSpPr txBox="1"/>
            <p:nvPr/>
          </p:nvSpPr>
          <p:spPr>
            <a:xfrm>
              <a:off x="2637334" y="4051475"/>
              <a:ext cx="874466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max_depth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3E32D3-A05F-9546-AFA0-B323FE640E6F}"/>
                </a:ext>
              </a:extLst>
            </p:cNvPr>
            <p:cNvSpPr txBox="1"/>
            <p:nvPr/>
          </p:nvSpPr>
          <p:spPr>
            <a:xfrm>
              <a:off x="3705244" y="4051475"/>
              <a:ext cx="871796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min_child_weight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C3EF8-8669-DF43-9730-D9D5C3F41C34}"/>
                </a:ext>
              </a:extLst>
            </p:cNvPr>
            <p:cNvSpPr txBox="1"/>
            <p:nvPr/>
          </p:nvSpPr>
          <p:spPr>
            <a:xfrm>
              <a:off x="4765416" y="4051475"/>
              <a:ext cx="874462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gamma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F03050-F085-EB43-BD7A-BF0F963D3990}"/>
                </a:ext>
              </a:extLst>
            </p:cNvPr>
            <p:cNvSpPr txBox="1"/>
            <p:nvPr/>
          </p:nvSpPr>
          <p:spPr>
            <a:xfrm>
              <a:off x="5828254" y="4051475"/>
              <a:ext cx="870196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subsample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1B5DB1-DF0B-3843-A53E-D92CC8943404}"/>
                </a:ext>
              </a:extLst>
            </p:cNvPr>
            <p:cNvSpPr txBox="1"/>
            <p:nvPr/>
          </p:nvSpPr>
          <p:spPr>
            <a:xfrm>
              <a:off x="6892695" y="4051475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colsample_bytree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6" name="오른쪽 중괄호[R] 25">
              <a:extLst>
                <a:ext uri="{FF2B5EF4-FFF2-40B4-BE49-F238E27FC236}">
                  <a16:creationId xmlns:a16="http://schemas.microsoft.com/office/drawing/2014/main" id="{E7AA801E-08F8-CB43-90CA-79B35A50BE52}"/>
                </a:ext>
              </a:extLst>
            </p:cNvPr>
            <p:cNvSpPr/>
            <p:nvPr/>
          </p:nvSpPr>
          <p:spPr>
            <a:xfrm rot="5400000">
              <a:off x="3907279" y="3647158"/>
              <a:ext cx="395302" cy="2212608"/>
            </a:xfrm>
            <a:prstGeom prst="rightBrac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/>
            </a:p>
          </p:txBody>
        </p:sp>
        <p:sp>
          <p:nvSpPr>
            <p:cNvPr id="27" name="오른쪽 중괄호[R] 26">
              <a:extLst>
                <a:ext uri="{FF2B5EF4-FFF2-40B4-BE49-F238E27FC236}">
                  <a16:creationId xmlns:a16="http://schemas.microsoft.com/office/drawing/2014/main" id="{EEAC4C89-1385-E544-A51B-14D49568AB8B}"/>
                </a:ext>
              </a:extLst>
            </p:cNvPr>
            <p:cNvSpPr/>
            <p:nvPr/>
          </p:nvSpPr>
          <p:spPr>
            <a:xfrm rot="5400000">
              <a:off x="6514724" y="4069810"/>
              <a:ext cx="395302" cy="1367306"/>
            </a:xfrm>
            <a:prstGeom prst="rightBrac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sz="8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D26766-1C3D-1140-9BD4-E2D9A534BFD2}"/>
                </a:ext>
              </a:extLst>
            </p:cNvPr>
            <p:cNvSpPr txBox="1"/>
            <p:nvPr/>
          </p:nvSpPr>
          <p:spPr>
            <a:xfrm>
              <a:off x="3777651" y="5044644"/>
              <a:ext cx="654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복잡성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F405DC-D90C-974E-BC8F-FFA19AAC48ED}"/>
                </a:ext>
              </a:extLst>
            </p:cNvPr>
            <p:cNvSpPr txBox="1"/>
            <p:nvPr/>
          </p:nvSpPr>
          <p:spPr>
            <a:xfrm>
              <a:off x="6320556" y="5044644"/>
              <a:ext cx="794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무작위성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EB39AA5-09B9-D54F-A638-7D96C6F648C9}"/>
                </a:ext>
              </a:extLst>
            </p:cNvPr>
            <p:cNvSpPr/>
            <p:nvPr/>
          </p:nvSpPr>
          <p:spPr>
            <a:xfrm>
              <a:off x="8286555" y="2107767"/>
              <a:ext cx="2043216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F07B2C-59AF-0249-BADF-9EB549B9B0DD}"/>
                </a:ext>
              </a:extLst>
            </p:cNvPr>
            <p:cNvSpPr/>
            <p:nvPr/>
          </p:nvSpPr>
          <p:spPr>
            <a:xfrm>
              <a:off x="10749776" y="2107767"/>
              <a:ext cx="1108082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6EC47D6-F26E-6947-B257-2522B8EEA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3635" y="3932558"/>
              <a:ext cx="875526" cy="594000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D32535F-D640-EF42-86CD-515C47D66959}"/>
                </a:ext>
              </a:extLst>
            </p:cNvPr>
            <p:cNvGrpSpPr/>
            <p:nvPr/>
          </p:nvGrpSpPr>
          <p:grpSpPr>
            <a:xfrm>
              <a:off x="8760159" y="3650270"/>
              <a:ext cx="72419" cy="35179"/>
              <a:chOff x="7797901" y="4148138"/>
              <a:chExt cx="148330" cy="75410"/>
            </a:xfrm>
          </p:grpSpPr>
          <p:cxnSp>
            <p:nvCxnSpPr>
              <p:cNvPr id="57" name="직선 연결선 120">
                <a:extLst>
                  <a:ext uri="{FF2B5EF4-FFF2-40B4-BE49-F238E27FC236}">
                    <a16:creationId xmlns:a16="http://schemas.microsoft.com/office/drawing/2014/main" id="{309CF9AB-82EE-A548-AE79-2BF95E8150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121">
                <a:extLst>
                  <a:ext uri="{FF2B5EF4-FFF2-40B4-BE49-F238E27FC236}">
                    <a16:creationId xmlns:a16="http://schemas.microsoft.com/office/drawing/2014/main" id="{6E1A7EDB-6C4E-2E44-9BF0-8B71DE1A0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E7123EA-D00C-734D-8514-FD7631A53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2194" y="3932558"/>
              <a:ext cx="870196" cy="590384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D6F5C91-CFFB-1041-845B-3F6AAEC4FC0C}"/>
                </a:ext>
              </a:extLst>
            </p:cNvPr>
            <p:cNvGrpSpPr/>
            <p:nvPr/>
          </p:nvGrpSpPr>
          <p:grpSpPr>
            <a:xfrm>
              <a:off x="9898718" y="3650270"/>
              <a:ext cx="72419" cy="35179"/>
              <a:chOff x="7797901" y="4148138"/>
              <a:chExt cx="148330" cy="75410"/>
            </a:xfrm>
          </p:grpSpPr>
          <p:cxnSp>
            <p:nvCxnSpPr>
              <p:cNvPr id="55" name="직선 연결선 120">
                <a:extLst>
                  <a:ext uri="{FF2B5EF4-FFF2-40B4-BE49-F238E27FC236}">
                    <a16:creationId xmlns:a16="http://schemas.microsoft.com/office/drawing/2014/main" id="{8FB170F0-9042-1A4B-9D69-4F9BF64E8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121">
                <a:extLst>
                  <a:ext uri="{FF2B5EF4-FFF2-40B4-BE49-F238E27FC236}">
                    <a16:creationId xmlns:a16="http://schemas.microsoft.com/office/drawing/2014/main" id="{C3BD8865-648B-C64E-BD28-C254768B2E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047861-0DAE-0E43-8582-82DAF81160DD}"/>
                </a:ext>
              </a:extLst>
            </p:cNvPr>
            <p:cNvSpPr txBox="1"/>
            <p:nvPr/>
          </p:nvSpPr>
          <p:spPr>
            <a:xfrm>
              <a:off x="8466822" y="2331443"/>
              <a:ext cx="1667054" cy="740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불균형 데이터</a:t>
              </a:r>
              <a:endPara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604C1F-B8A8-D14E-944F-682C29D4DE62}"/>
                </a:ext>
              </a:extLst>
            </p:cNvPr>
            <p:cNvSpPr txBox="1"/>
            <p:nvPr/>
          </p:nvSpPr>
          <p:spPr>
            <a:xfrm>
              <a:off x="10470290" y="2447056"/>
              <a:ext cx="1667054" cy="402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속도</a:t>
              </a:r>
              <a:endPara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682B425-15E4-A348-80AD-DD80DF8E1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5373" y="3934868"/>
              <a:ext cx="870196" cy="590384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42CC285-8CD8-5347-82B3-276C86C4F57B}"/>
                </a:ext>
              </a:extLst>
            </p:cNvPr>
            <p:cNvGrpSpPr/>
            <p:nvPr/>
          </p:nvGrpSpPr>
          <p:grpSpPr>
            <a:xfrm>
              <a:off x="11251897" y="3652580"/>
              <a:ext cx="72419" cy="35179"/>
              <a:chOff x="7797901" y="4148138"/>
              <a:chExt cx="148330" cy="75410"/>
            </a:xfrm>
          </p:grpSpPr>
          <p:cxnSp>
            <p:nvCxnSpPr>
              <p:cNvPr id="53" name="직선 연결선 120">
                <a:extLst>
                  <a:ext uri="{FF2B5EF4-FFF2-40B4-BE49-F238E27FC236}">
                    <a16:creationId xmlns:a16="http://schemas.microsoft.com/office/drawing/2014/main" id="{C5759262-CF36-5A49-B29E-3AEFA83340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121">
                <a:extLst>
                  <a:ext uri="{FF2B5EF4-FFF2-40B4-BE49-F238E27FC236}">
                    <a16:creationId xmlns:a16="http://schemas.microsoft.com/office/drawing/2014/main" id="{BB037CD3-6A42-EE44-8B6C-DD50D6C1F0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71EA92-4EE7-6D48-A580-2C36FC451248}"/>
                </a:ext>
              </a:extLst>
            </p:cNvPr>
            <p:cNvSpPr txBox="1"/>
            <p:nvPr/>
          </p:nvSpPr>
          <p:spPr>
            <a:xfrm>
              <a:off x="8334237" y="4084928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scale_pos_weight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F978F2-E9A4-244C-BD78-125727DAE3FE}"/>
                </a:ext>
              </a:extLst>
            </p:cNvPr>
            <p:cNvSpPr txBox="1"/>
            <p:nvPr/>
          </p:nvSpPr>
          <p:spPr>
            <a:xfrm>
              <a:off x="9459354" y="4084418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max_delta_step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7D5083-F3E8-D94E-9CD2-B4296BB47EEF}"/>
                </a:ext>
              </a:extLst>
            </p:cNvPr>
            <p:cNvSpPr txBox="1"/>
            <p:nvPr/>
          </p:nvSpPr>
          <p:spPr>
            <a:xfrm>
              <a:off x="10808478" y="4084418"/>
              <a:ext cx="878728" cy="216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tree_method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2A88F0-137B-0A43-8096-A8CCD3185C8F}"/>
                </a:ext>
              </a:extLst>
            </p:cNvPr>
            <p:cNvSpPr txBox="1"/>
            <p:nvPr/>
          </p:nvSpPr>
          <p:spPr>
            <a:xfrm>
              <a:off x="8253643" y="5048933"/>
              <a:ext cx="1013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200" dirty="0"/>
                <a:t>성능지표에 관심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90FDAB-66DF-4B4F-BC17-2F5457DC4069}"/>
                </a:ext>
              </a:extLst>
            </p:cNvPr>
            <p:cNvSpPr txBox="1"/>
            <p:nvPr/>
          </p:nvSpPr>
          <p:spPr>
            <a:xfrm>
              <a:off x="9363864" y="5044644"/>
              <a:ext cx="11421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200" dirty="0"/>
                <a:t>올바른 확률에 관심</a:t>
              </a:r>
            </a:p>
          </p:txBody>
        </p:sp>
        <p:sp>
          <p:nvSpPr>
            <p:cNvPr id="45" name="줄무늬가 있는 오른쪽 화살표[S] 44">
              <a:extLst>
                <a:ext uri="{FF2B5EF4-FFF2-40B4-BE49-F238E27FC236}">
                  <a16:creationId xmlns:a16="http://schemas.microsoft.com/office/drawing/2014/main" id="{143C8300-86C2-DE42-B7A7-BB7F6CAC7B8C}"/>
                </a:ext>
              </a:extLst>
            </p:cNvPr>
            <p:cNvSpPr/>
            <p:nvPr/>
          </p:nvSpPr>
          <p:spPr>
            <a:xfrm rot="5400000">
              <a:off x="2430915" y="4077635"/>
              <a:ext cx="412595" cy="276999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줄무늬가 있는 오른쪽 화살표[S] 45">
              <a:extLst>
                <a:ext uri="{FF2B5EF4-FFF2-40B4-BE49-F238E27FC236}">
                  <a16:creationId xmlns:a16="http://schemas.microsoft.com/office/drawing/2014/main" id="{E7E6302A-C022-E34F-99C9-A9E5858C6EE4}"/>
                </a:ext>
              </a:extLst>
            </p:cNvPr>
            <p:cNvSpPr/>
            <p:nvPr/>
          </p:nvSpPr>
          <p:spPr>
            <a:xfrm rot="5400000">
              <a:off x="5660268" y="4049542"/>
              <a:ext cx="412595" cy="276999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줄무늬가 있는 오른쪽 화살표[S] 46">
              <a:extLst>
                <a:ext uri="{FF2B5EF4-FFF2-40B4-BE49-F238E27FC236}">
                  <a16:creationId xmlns:a16="http://schemas.microsoft.com/office/drawing/2014/main" id="{8A3B26F9-87AB-4445-B04F-8BD3AEE4C354}"/>
                </a:ext>
              </a:extLst>
            </p:cNvPr>
            <p:cNvSpPr/>
            <p:nvPr/>
          </p:nvSpPr>
          <p:spPr>
            <a:xfrm rot="16200000">
              <a:off x="3480808" y="4049543"/>
              <a:ext cx="412595" cy="276999"/>
            </a:xfrm>
            <a:prstGeom prst="stripedRightArrow">
              <a:avLst/>
            </a:prstGeom>
            <a:solidFill>
              <a:srgbClr val="EA4D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줄무늬가 있는 오른쪽 화살표[S] 47">
              <a:extLst>
                <a:ext uri="{FF2B5EF4-FFF2-40B4-BE49-F238E27FC236}">
                  <a16:creationId xmlns:a16="http://schemas.microsoft.com/office/drawing/2014/main" id="{D43B77C6-07B1-8F4A-B66B-36B78F180CF3}"/>
                </a:ext>
              </a:extLst>
            </p:cNvPr>
            <p:cNvSpPr/>
            <p:nvPr/>
          </p:nvSpPr>
          <p:spPr>
            <a:xfrm rot="16200000">
              <a:off x="4564186" y="4054057"/>
              <a:ext cx="412595" cy="276999"/>
            </a:xfrm>
            <a:prstGeom prst="stripedRightArrow">
              <a:avLst/>
            </a:prstGeom>
            <a:solidFill>
              <a:srgbClr val="EA4D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410FF8-73A1-BB4A-8148-0B58D5B5CF65}"/>
                </a:ext>
              </a:extLst>
            </p:cNvPr>
            <p:cNvSpPr txBox="1"/>
            <p:nvPr/>
          </p:nvSpPr>
          <p:spPr>
            <a:xfrm>
              <a:off x="10777390" y="4549559"/>
              <a:ext cx="10214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/>
                <a:t> hist or </a:t>
              </a:r>
              <a:r>
                <a:rPr kumimoji="1" lang="en-US" altLang="ko-Kore-KR" sz="1000" dirty="0" err="1"/>
                <a:t>gpu_hist</a:t>
              </a:r>
              <a:endParaRPr kumimoji="1" lang="ko-Kore-KR" altLang="en-US" sz="1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E765318-257A-B84A-81BC-EE679865C613}"/>
                </a:ext>
              </a:extLst>
            </p:cNvPr>
            <p:cNvSpPr txBox="1"/>
            <p:nvPr/>
          </p:nvSpPr>
          <p:spPr>
            <a:xfrm>
              <a:off x="8196961" y="4551959"/>
              <a:ext cx="11112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/>
                <a:t>가중치 균형조절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125346-B59E-5447-A878-F1EF4145C24A}"/>
                </a:ext>
              </a:extLst>
            </p:cNvPr>
            <p:cNvSpPr txBox="1"/>
            <p:nvPr/>
          </p:nvSpPr>
          <p:spPr>
            <a:xfrm>
              <a:off x="9535477" y="4549559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/>
                <a:t>유한 숫자</a:t>
              </a:r>
            </a:p>
          </p:txBody>
        </p:sp>
        <p:sp>
          <p:nvSpPr>
            <p:cNvPr id="52" name="줄무늬가 있는 오른쪽 화살표[S] 51">
              <a:extLst>
                <a:ext uri="{FF2B5EF4-FFF2-40B4-BE49-F238E27FC236}">
                  <a16:creationId xmlns:a16="http://schemas.microsoft.com/office/drawing/2014/main" id="{A131BE88-47BC-8444-A2E4-C1E7A24A34DD}"/>
                </a:ext>
              </a:extLst>
            </p:cNvPr>
            <p:cNvSpPr/>
            <p:nvPr/>
          </p:nvSpPr>
          <p:spPr>
            <a:xfrm rot="5400000">
              <a:off x="6690689" y="4089250"/>
              <a:ext cx="412595" cy="276999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0910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EB5D48-1A16-C840-87C4-939E4881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Contents of </a:t>
            </a:r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ACC7B-9F31-CD49-95C4-A1F8306D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What is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Parameter of </a:t>
            </a:r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endParaRPr kumimoji="1"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245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A995E2-DAEF-E945-ACDC-24E0730A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What is </a:t>
            </a:r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6D8A9-656C-2444-8F13-2E56F2C1A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메인 기술은 </a:t>
            </a:r>
            <a:r>
              <a:rPr lang="en" altLang="ko-Kore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GOSS(Gradient-based One-Side Sampling)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" altLang="ko-Kore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GOSS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ore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Information gain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계산할 때 기울기가 작은</a:t>
            </a:r>
            <a:r>
              <a:rPr lang="en-US" altLang="ko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가중치가 작은</a:t>
            </a:r>
            <a:r>
              <a:rPr lang="en-US" altLang="ko-KR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개체에 승수 상수를 적용하여 데이터 증폭</a:t>
            </a:r>
            <a:endParaRPr lang="en-US" altLang="ko-KR" sz="2000" b="1" i="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데이터 분포를 많이 변경하지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않아도</a:t>
            </a:r>
            <a:r>
              <a:rPr lang="ko-KR" altLang="en-US" sz="20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훈련이 덜 된 개체에 초점을 보다 잘 맞춤</a:t>
            </a:r>
            <a:endParaRPr lang="ko-Kore-KR" altLang="en-US" sz="20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282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A9CB1-6819-0B43-84A9-8C1AB9C2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What is </a:t>
            </a:r>
            <a:r>
              <a:rPr kumimoji="1" lang="en-US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5B9F61-7AF9-2040-B6A8-EA62CCCD7EEF}"/>
              </a:ext>
            </a:extLst>
          </p:cNvPr>
          <p:cNvGrpSpPr/>
          <p:nvPr/>
        </p:nvGrpSpPr>
        <p:grpSpPr>
          <a:xfrm>
            <a:off x="1105665" y="2373548"/>
            <a:ext cx="3660888" cy="3437257"/>
            <a:chOff x="599827" y="1697502"/>
            <a:chExt cx="5057930" cy="49887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EE258DA-7136-4645-BF78-86F1DB387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827" y="3307818"/>
              <a:ext cx="5057930" cy="1768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곱하기 6">
              <a:extLst>
                <a:ext uri="{FF2B5EF4-FFF2-40B4-BE49-F238E27FC236}">
                  <a16:creationId xmlns:a16="http://schemas.microsoft.com/office/drawing/2014/main" id="{27EE9C29-1618-5C46-8B35-D5B776A9F7DD}"/>
                </a:ext>
              </a:extLst>
            </p:cNvPr>
            <p:cNvSpPr/>
            <p:nvPr/>
          </p:nvSpPr>
          <p:spPr>
            <a:xfrm>
              <a:off x="668964" y="1697502"/>
              <a:ext cx="4988793" cy="4988793"/>
            </a:xfrm>
            <a:prstGeom prst="mathMultiply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DEBF55-67B1-924D-B443-435319109CF7}"/>
              </a:ext>
            </a:extLst>
          </p:cNvPr>
          <p:cNvGrpSpPr/>
          <p:nvPr/>
        </p:nvGrpSpPr>
        <p:grpSpPr>
          <a:xfrm>
            <a:off x="6353810" y="3307818"/>
            <a:ext cx="5213350" cy="2275236"/>
            <a:chOff x="6353810" y="3307818"/>
            <a:chExt cx="5213350" cy="2275236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D5716464-BE76-6B4A-A03F-73C112F0B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810" y="3307818"/>
              <a:ext cx="5213350" cy="165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DC1C42-4BD7-384C-AC66-8DABE209FE1E}"/>
                </a:ext>
              </a:extLst>
            </p:cNvPr>
            <p:cNvSpPr txBox="1"/>
            <p:nvPr/>
          </p:nvSpPr>
          <p:spPr>
            <a:xfrm>
              <a:off x="7025640" y="5213722"/>
              <a:ext cx="3903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소요되는 시간과 메모리 모두 절약가능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4914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E33EA-C1FC-A647-9F92-9DADD097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– Parameter of </a:t>
            </a:r>
            <a:r>
              <a:rPr kumimoji="1" lang="en-US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endParaRPr kumimoji="1"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D3E389-1CEA-5B40-A4BE-A3F73C0175E4}"/>
              </a:ext>
            </a:extLst>
          </p:cNvPr>
          <p:cNvGrpSpPr/>
          <p:nvPr/>
        </p:nvGrpSpPr>
        <p:grpSpPr>
          <a:xfrm>
            <a:off x="597663" y="2574695"/>
            <a:ext cx="11364583" cy="2419092"/>
            <a:chOff x="772761" y="2107767"/>
            <a:chExt cx="11364583" cy="2419092"/>
          </a:xfrm>
        </p:grpSpPr>
        <p:cxnSp>
          <p:nvCxnSpPr>
            <p:cNvPr id="5" name="직선 연결선 157">
              <a:extLst>
                <a:ext uri="{FF2B5EF4-FFF2-40B4-BE49-F238E27FC236}">
                  <a16:creationId xmlns:a16="http://schemas.microsoft.com/office/drawing/2014/main" id="{9DC420F5-31D3-CD42-B79A-C0A25C593330}"/>
                </a:ext>
              </a:extLst>
            </p:cNvPr>
            <p:cNvCxnSpPr>
              <a:cxnSpLocks/>
            </p:cNvCxnSpPr>
            <p:nvPr/>
          </p:nvCxnSpPr>
          <p:spPr>
            <a:xfrm>
              <a:off x="883141" y="3920943"/>
              <a:ext cx="1145684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69A76-5D37-F147-8F59-3F90AB9FBF6E}"/>
                </a:ext>
              </a:extLst>
            </p:cNvPr>
            <p:cNvSpPr txBox="1"/>
            <p:nvPr/>
          </p:nvSpPr>
          <p:spPr>
            <a:xfrm>
              <a:off x="777388" y="3982012"/>
              <a:ext cx="1149674" cy="281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ore-KR" altLang="en-US" sz="12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하이퍼파라미터</a:t>
              </a:r>
              <a:endParaRPr lang="en-US" altLang="ko-KR" sz="12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7" name="직선 연결선 170">
              <a:extLst>
                <a:ext uri="{FF2B5EF4-FFF2-40B4-BE49-F238E27FC236}">
                  <a16:creationId xmlns:a16="http://schemas.microsoft.com/office/drawing/2014/main" id="{9087E385-DF2E-554E-9B05-51174328B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8514" y="2107769"/>
              <a:ext cx="1145684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1037CD-3A73-9A4E-9192-0B099FB59944}"/>
                </a:ext>
              </a:extLst>
            </p:cNvPr>
            <p:cNvSpPr txBox="1"/>
            <p:nvPr/>
          </p:nvSpPr>
          <p:spPr>
            <a:xfrm>
              <a:off x="772761" y="2168838"/>
              <a:ext cx="460382" cy="281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ore-KR" altLang="en-US" sz="12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문제</a:t>
              </a:r>
              <a:endParaRPr lang="en-US" altLang="ko-KR" sz="12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69AFA3-AA42-8D48-8794-1A149B005A61}"/>
                </a:ext>
              </a:extLst>
            </p:cNvPr>
            <p:cNvSpPr/>
            <p:nvPr/>
          </p:nvSpPr>
          <p:spPr>
            <a:xfrm>
              <a:off x="2642402" y="2107769"/>
              <a:ext cx="5129022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1A94DE-25E7-2647-AE3A-575CD7B06C96}"/>
                </a:ext>
              </a:extLst>
            </p:cNvPr>
            <p:cNvSpPr txBox="1"/>
            <p:nvPr/>
          </p:nvSpPr>
          <p:spPr>
            <a:xfrm>
              <a:off x="4378278" y="2478453"/>
              <a:ext cx="1667054" cy="40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과적합</a:t>
              </a:r>
              <a:endParaRPr lang="en-US" altLang="ko-KR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ADD33A3-490A-2F4D-B476-E28747AC9863}"/>
                </a:ext>
              </a:extLst>
            </p:cNvPr>
            <p:cNvGrpSpPr/>
            <p:nvPr/>
          </p:nvGrpSpPr>
          <p:grpSpPr>
            <a:xfrm>
              <a:off x="3041291" y="3665096"/>
              <a:ext cx="72419" cy="35179"/>
              <a:chOff x="7797901" y="4148138"/>
              <a:chExt cx="148330" cy="75410"/>
            </a:xfrm>
          </p:grpSpPr>
          <p:cxnSp>
            <p:nvCxnSpPr>
              <p:cNvPr id="57" name="직선 연결선 102">
                <a:extLst>
                  <a:ext uri="{FF2B5EF4-FFF2-40B4-BE49-F238E27FC236}">
                    <a16:creationId xmlns:a16="http://schemas.microsoft.com/office/drawing/2014/main" id="{2D6AFFCE-6E9E-724D-A145-48D1F0234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105">
                <a:extLst>
                  <a:ext uri="{FF2B5EF4-FFF2-40B4-BE49-F238E27FC236}">
                    <a16:creationId xmlns:a16="http://schemas.microsoft.com/office/drawing/2014/main" id="{65945E26-91AE-2E49-AB37-C18C87FAD5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681836-8622-D949-A6A0-4B028FFE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2402" y="3920943"/>
              <a:ext cx="870196" cy="590384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406B8E-CF6E-FC46-83F9-62CA8F999DFA}"/>
                </a:ext>
              </a:extLst>
            </p:cNvPr>
            <p:cNvGrpSpPr/>
            <p:nvPr/>
          </p:nvGrpSpPr>
          <p:grpSpPr>
            <a:xfrm>
              <a:off x="4104930" y="3665096"/>
              <a:ext cx="72419" cy="35179"/>
              <a:chOff x="7797901" y="4148138"/>
              <a:chExt cx="148330" cy="75410"/>
            </a:xfrm>
          </p:grpSpPr>
          <p:cxnSp>
            <p:nvCxnSpPr>
              <p:cNvPr id="55" name="직선 연결선 111">
                <a:extLst>
                  <a:ext uri="{FF2B5EF4-FFF2-40B4-BE49-F238E27FC236}">
                    <a16:creationId xmlns:a16="http://schemas.microsoft.com/office/drawing/2014/main" id="{726CF2B7-66FF-7343-BFDD-EF3EE7E37B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112">
                <a:extLst>
                  <a:ext uri="{FF2B5EF4-FFF2-40B4-BE49-F238E27FC236}">
                    <a16:creationId xmlns:a16="http://schemas.microsoft.com/office/drawing/2014/main" id="{80C4A770-A967-044A-9CD8-B2CAFCAD12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A5AA2A3-399E-4045-9B94-FFB2F9C1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6042" y="3920943"/>
              <a:ext cx="870196" cy="59038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4300AA8-6A7C-2748-AAA3-5A991667FF71}"/>
                </a:ext>
              </a:extLst>
            </p:cNvPr>
            <p:cNvGrpSpPr/>
            <p:nvPr/>
          </p:nvGrpSpPr>
          <p:grpSpPr>
            <a:xfrm>
              <a:off x="5168571" y="3665096"/>
              <a:ext cx="72419" cy="35179"/>
              <a:chOff x="7797901" y="4148138"/>
              <a:chExt cx="148330" cy="75410"/>
            </a:xfrm>
          </p:grpSpPr>
          <p:cxnSp>
            <p:nvCxnSpPr>
              <p:cNvPr id="53" name="직선 연결선 114">
                <a:extLst>
                  <a:ext uri="{FF2B5EF4-FFF2-40B4-BE49-F238E27FC236}">
                    <a16:creationId xmlns:a16="http://schemas.microsoft.com/office/drawing/2014/main" id="{344C89A5-A6F6-964A-B31B-6CD1122F4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115">
                <a:extLst>
                  <a:ext uri="{FF2B5EF4-FFF2-40B4-BE49-F238E27FC236}">
                    <a16:creationId xmlns:a16="http://schemas.microsoft.com/office/drawing/2014/main" id="{71DF401C-0367-A540-8367-9C28AFC098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1A36097-77C2-9D4F-9C4C-7602CC88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6963" y="3936475"/>
              <a:ext cx="870196" cy="590384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FDE216B-2B83-8E4E-8D21-DE7B78A24D15}"/>
                </a:ext>
              </a:extLst>
            </p:cNvPr>
            <p:cNvGrpSpPr/>
            <p:nvPr/>
          </p:nvGrpSpPr>
          <p:grpSpPr>
            <a:xfrm>
              <a:off x="6232211" y="3665096"/>
              <a:ext cx="72419" cy="35179"/>
              <a:chOff x="7797901" y="4148138"/>
              <a:chExt cx="148330" cy="75410"/>
            </a:xfrm>
          </p:grpSpPr>
          <p:cxnSp>
            <p:nvCxnSpPr>
              <p:cNvPr id="51" name="직선 연결선 117">
                <a:extLst>
                  <a:ext uri="{FF2B5EF4-FFF2-40B4-BE49-F238E27FC236}">
                    <a16:creationId xmlns:a16="http://schemas.microsoft.com/office/drawing/2014/main" id="{FCC87CC6-C2EE-3D46-ADCA-EB357410F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118">
                <a:extLst>
                  <a:ext uri="{FF2B5EF4-FFF2-40B4-BE49-F238E27FC236}">
                    <a16:creationId xmlns:a16="http://schemas.microsoft.com/office/drawing/2014/main" id="{7C2A28CE-38E9-AD4E-80FB-894976FB50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3FD966C-646B-5D44-A67E-77341FF15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3322" y="3920943"/>
              <a:ext cx="870196" cy="590384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6536422-93EE-7242-A307-51F7E76E6054}"/>
                </a:ext>
              </a:extLst>
            </p:cNvPr>
            <p:cNvGrpSpPr/>
            <p:nvPr/>
          </p:nvGrpSpPr>
          <p:grpSpPr>
            <a:xfrm>
              <a:off x="7295851" y="3665096"/>
              <a:ext cx="72419" cy="35179"/>
              <a:chOff x="7797901" y="4148138"/>
              <a:chExt cx="148330" cy="75410"/>
            </a:xfrm>
          </p:grpSpPr>
          <p:cxnSp>
            <p:nvCxnSpPr>
              <p:cNvPr id="49" name="직선 연결선 120">
                <a:extLst>
                  <a:ext uri="{FF2B5EF4-FFF2-40B4-BE49-F238E27FC236}">
                    <a16:creationId xmlns:a16="http://schemas.microsoft.com/office/drawing/2014/main" id="{07D813CC-3EA4-EF47-8A23-72ADCBD23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21">
                <a:extLst>
                  <a:ext uri="{FF2B5EF4-FFF2-40B4-BE49-F238E27FC236}">
                    <a16:creationId xmlns:a16="http://schemas.microsoft.com/office/drawing/2014/main" id="{B275FD4B-D83A-D244-9D6B-D1468C32C5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EF61277-7B0A-6543-A20B-EB577E39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6187" y="3920943"/>
              <a:ext cx="870196" cy="59038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726AAB-F2AF-6245-AD10-CCF4DB5B6382}"/>
                </a:ext>
              </a:extLst>
            </p:cNvPr>
            <p:cNvSpPr txBox="1"/>
            <p:nvPr/>
          </p:nvSpPr>
          <p:spPr>
            <a:xfrm>
              <a:off x="2637334" y="4051475"/>
              <a:ext cx="874466" cy="218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max_bin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1421CF-050D-994B-B911-784588B00317}"/>
                </a:ext>
              </a:extLst>
            </p:cNvPr>
            <p:cNvSpPr txBox="1"/>
            <p:nvPr/>
          </p:nvSpPr>
          <p:spPr>
            <a:xfrm>
              <a:off x="3705244" y="4051475"/>
              <a:ext cx="871796" cy="218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num_leaves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6249AE-5697-1E47-AC00-45C882FA33EF}"/>
                </a:ext>
              </a:extLst>
            </p:cNvPr>
            <p:cNvSpPr txBox="1"/>
            <p:nvPr/>
          </p:nvSpPr>
          <p:spPr>
            <a:xfrm>
              <a:off x="6892697" y="4067007"/>
              <a:ext cx="874462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min_data_in_leaff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4C682B-45E4-CF44-8892-A6B9C06E7CDA}"/>
                </a:ext>
              </a:extLst>
            </p:cNvPr>
            <p:cNvSpPr txBox="1"/>
            <p:nvPr/>
          </p:nvSpPr>
          <p:spPr>
            <a:xfrm>
              <a:off x="5828254" y="4051475"/>
              <a:ext cx="870196" cy="218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bagging_freq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BCD22F-13FF-AD4F-A8BC-66515449B64C}"/>
                </a:ext>
              </a:extLst>
            </p:cNvPr>
            <p:cNvSpPr txBox="1"/>
            <p:nvPr/>
          </p:nvSpPr>
          <p:spPr>
            <a:xfrm>
              <a:off x="4781920" y="4051475"/>
              <a:ext cx="878728" cy="218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lambda_l1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5ADD24-82F5-0B47-AAC7-FA5683780348}"/>
                </a:ext>
              </a:extLst>
            </p:cNvPr>
            <p:cNvSpPr/>
            <p:nvPr/>
          </p:nvSpPr>
          <p:spPr>
            <a:xfrm>
              <a:off x="8286555" y="2107767"/>
              <a:ext cx="2043216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CC48AD-3756-5949-85CD-2EC609749228}"/>
                </a:ext>
              </a:extLst>
            </p:cNvPr>
            <p:cNvSpPr/>
            <p:nvPr/>
          </p:nvSpPr>
          <p:spPr>
            <a:xfrm>
              <a:off x="10749776" y="2107767"/>
              <a:ext cx="1108082" cy="1143534"/>
            </a:xfrm>
            <a:prstGeom prst="rect">
              <a:avLst/>
            </a:prstGeom>
            <a:solidFill>
              <a:srgbClr val="293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5E783EE-5B6F-BE44-A583-954BC4DD7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3635" y="3932558"/>
              <a:ext cx="875526" cy="594000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4539D91-0C72-764D-8AC3-17AF4E9204FC}"/>
                </a:ext>
              </a:extLst>
            </p:cNvPr>
            <p:cNvGrpSpPr/>
            <p:nvPr/>
          </p:nvGrpSpPr>
          <p:grpSpPr>
            <a:xfrm>
              <a:off x="8760159" y="3650270"/>
              <a:ext cx="72419" cy="35179"/>
              <a:chOff x="7797901" y="4148138"/>
              <a:chExt cx="148330" cy="75410"/>
            </a:xfrm>
          </p:grpSpPr>
          <p:cxnSp>
            <p:nvCxnSpPr>
              <p:cNvPr id="47" name="직선 연결선 120">
                <a:extLst>
                  <a:ext uri="{FF2B5EF4-FFF2-40B4-BE49-F238E27FC236}">
                    <a16:creationId xmlns:a16="http://schemas.microsoft.com/office/drawing/2014/main" id="{CB1AD8A7-494C-EE49-9DD0-94AC783558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21">
                <a:extLst>
                  <a:ext uri="{FF2B5EF4-FFF2-40B4-BE49-F238E27FC236}">
                    <a16:creationId xmlns:a16="http://schemas.microsoft.com/office/drawing/2014/main" id="{D3BCC57B-F2D8-0E4C-BC48-A3D37DCBCE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6264DBF-E922-A14B-A862-A30299F0B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2194" y="3932558"/>
              <a:ext cx="870196" cy="590384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1CB2B4-DA71-3146-B53E-541310C9B838}"/>
                </a:ext>
              </a:extLst>
            </p:cNvPr>
            <p:cNvGrpSpPr/>
            <p:nvPr/>
          </p:nvGrpSpPr>
          <p:grpSpPr>
            <a:xfrm>
              <a:off x="9898718" y="3650270"/>
              <a:ext cx="72419" cy="35179"/>
              <a:chOff x="7797901" y="4148138"/>
              <a:chExt cx="148330" cy="75410"/>
            </a:xfrm>
          </p:grpSpPr>
          <p:cxnSp>
            <p:nvCxnSpPr>
              <p:cNvPr id="45" name="직선 연결선 120">
                <a:extLst>
                  <a:ext uri="{FF2B5EF4-FFF2-40B4-BE49-F238E27FC236}">
                    <a16:creationId xmlns:a16="http://schemas.microsoft.com/office/drawing/2014/main" id="{B71CFE82-31B8-A84D-A966-EE0707A0D2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121">
                <a:extLst>
                  <a:ext uri="{FF2B5EF4-FFF2-40B4-BE49-F238E27FC236}">
                    <a16:creationId xmlns:a16="http://schemas.microsoft.com/office/drawing/2014/main" id="{A093820E-7D6F-9B41-A3C0-2F2854711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DC68BE-0CF7-C34C-B660-BFFAB7FA49B5}"/>
                </a:ext>
              </a:extLst>
            </p:cNvPr>
            <p:cNvSpPr txBox="1"/>
            <p:nvPr/>
          </p:nvSpPr>
          <p:spPr>
            <a:xfrm>
              <a:off x="8466822" y="2331443"/>
              <a:ext cx="1667054" cy="746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모델</a:t>
              </a:r>
              <a:endParaRPr lang="en-US" altLang="ko-KR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20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정확도</a:t>
              </a:r>
              <a:endParaRPr lang="en-US" altLang="ko-KR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B319DA-814A-2F40-B545-669F9A2922F7}"/>
                </a:ext>
              </a:extLst>
            </p:cNvPr>
            <p:cNvSpPr txBox="1"/>
            <p:nvPr/>
          </p:nvSpPr>
          <p:spPr>
            <a:xfrm>
              <a:off x="10470290" y="2447056"/>
              <a:ext cx="1667054" cy="40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속도</a:t>
              </a:r>
              <a:endParaRPr lang="en-US" altLang="ko-KR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DFD72D9-09EB-324D-BD48-93F05443D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1128" y="3934868"/>
              <a:ext cx="870196" cy="590384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75C7FD1-AA24-9A4D-9067-5040BF14B84F}"/>
                </a:ext>
              </a:extLst>
            </p:cNvPr>
            <p:cNvGrpSpPr/>
            <p:nvPr/>
          </p:nvGrpSpPr>
          <p:grpSpPr>
            <a:xfrm>
              <a:off x="11251897" y="3652580"/>
              <a:ext cx="72419" cy="35179"/>
              <a:chOff x="7797901" y="4148138"/>
              <a:chExt cx="148330" cy="75410"/>
            </a:xfrm>
          </p:grpSpPr>
          <p:cxnSp>
            <p:nvCxnSpPr>
              <p:cNvPr id="43" name="직선 연결선 120">
                <a:extLst>
                  <a:ext uri="{FF2B5EF4-FFF2-40B4-BE49-F238E27FC236}">
                    <a16:creationId xmlns:a16="http://schemas.microsoft.com/office/drawing/2014/main" id="{A2012999-5BEE-694B-87C7-CF265AD1CA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121">
                <a:extLst>
                  <a:ext uri="{FF2B5EF4-FFF2-40B4-BE49-F238E27FC236}">
                    <a16:creationId xmlns:a16="http://schemas.microsoft.com/office/drawing/2014/main" id="{6F467FA4-BD09-E048-AECA-A0A3EFB519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27497-B405-D740-B61E-D188F145234C}"/>
                </a:ext>
              </a:extLst>
            </p:cNvPr>
            <p:cNvSpPr txBox="1"/>
            <p:nvPr/>
          </p:nvSpPr>
          <p:spPr>
            <a:xfrm>
              <a:off x="8334237" y="4084928"/>
              <a:ext cx="878728" cy="218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num_leaves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51FCB1-95B8-F544-82FA-3F01C0BB6BEC}"/>
                </a:ext>
              </a:extLst>
            </p:cNvPr>
            <p:cNvSpPr txBox="1"/>
            <p:nvPr/>
          </p:nvSpPr>
          <p:spPr>
            <a:xfrm>
              <a:off x="9459354" y="4084418"/>
              <a:ext cx="878728" cy="218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max_depth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C9EA13-5D54-874A-8D6E-914B92337CF6}"/>
                </a:ext>
              </a:extLst>
            </p:cNvPr>
            <p:cNvSpPr txBox="1"/>
            <p:nvPr/>
          </p:nvSpPr>
          <p:spPr>
            <a:xfrm>
              <a:off x="10864233" y="4084418"/>
              <a:ext cx="878728" cy="218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800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feature_fraction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9" name="줄무늬가 있는 오른쪽 화살표[S] 38">
              <a:extLst>
                <a:ext uri="{FF2B5EF4-FFF2-40B4-BE49-F238E27FC236}">
                  <a16:creationId xmlns:a16="http://schemas.microsoft.com/office/drawing/2014/main" id="{33A1D8CF-AC2A-CD4C-867C-53D60F7B2995}"/>
                </a:ext>
              </a:extLst>
            </p:cNvPr>
            <p:cNvSpPr/>
            <p:nvPr/>
          </p:nvSpPr>
          <p:spPr>
            <a:xfrm rot="5400000">
              <a:off x="2429908" y="4066254"/>
              <a:ext cx="412595" cy="276999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0" name="줄무늬가 있는 오른쪽 화살표[S] 39">
              <a:extLst>
                <a:ext uri="{FF2B5EF4-FFF2-40B4-BE49-F238E27FC236}">
                  <a16:creationId xmlns:a16="http://schemas.microsoft.com/office/drawing/2014/main" id="{1EF61094-BF59-E94E-8FB7-274EA7E6C9B9}"/>
                </a:ext>
              </a:extLst>
            </p:cNvPr>
            <p:cNvSpPr/>
            <p:nvPr/>
          </p:nvSpPr>
          <p:spPr>
            <a:xfrm rot="5400000">
              <a:off x="3533546" y="4063798"/>
              <a:ext cx="412595" cy="276999"/>
            </a:xfrm>
            <a:prstGeom prst="striped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1" name="줄무늬가 있는 오른쪽 화살표[S] 40">
              <a:extLst>
                <a:ext uri="{FF2B5EF4-FFF2-40B4-BE49-F238E27FC236}">
                  <a16:creationId xmlns:a16="http://schemas.microsoft.com/office/drawing/2014/main" id="{432B1E78-A00C-9B49-8732-8BCACE3B4312}"/>
                </a:ext>
              </a:extLst>
            </p:cNvPr>
            <p:cNvSpPr/>
            <p:nvPr/>
          </p:nvSpPr>
          <p:spPr>
            <a:xfrm rot="16200000">
              <a:off x="8127939" y="4089250"/>
              <a:ext cx="412595" cy="276999"/>
            </a:xfrm>
            <a:prstGeom prst="stripedRightArrow">
              <a:avLst/>
            </a:prstGeom>
            <a:solidFill>
              <a:srgbClr val="EA4D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2" name="줄무늬가 있는 오른쪽 화살표[S] 41">
              <a:extLst>
                <a:ext uri="{FF2B5EF4-FFF2-40B4-BE49-F238E27FC236}">
                  <a16:creationId xmlns:a16="http://schemas.microsoft.com/office/drawing/2014/main" id="{E064F672-3DD0-EC4C-8A75-A6D608D5BAAB}"/>
                </a:ext>
              </a:extLst>
            </p:cNvPr>
            <p:cNvSpPr/>
            <p:nvPr/>
          </p:nvSpPr>
          <p:spPr>
            <a:xfrm rot="16200000">
              <a:off x="9300140" y="4076430"/>
              <a:ext cx="412595" cy="276999"/>
            </a:xfrm>
            <a:prstGeom prst="stripedRightArrow">
              <a:avLst/>
            </a:prstGeom>
            <a:solidFill>
              <a:srgbClr val="EA4D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E9F698-C9D3-7D49-B181-A47CBD118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>
                <a:latin typeface="NanumGothic" panose="020D0604000000000000" pitchFamily="34" charset="-127"/>
                <a:ea typeface="NanumGothic" panose="020D0604000000000000" pitchFamily="34" charset="-127"/>
              </a:rPr>
              <a:t>Contents of Model Selection</a:t>
            </a:r>
            <a:endParaRPr kumimoji="1" lang="ko-KR" altLang="en-US" sz="3600" b="1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01773-774C-C44B-9AA5-1D28EE240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Train_test_split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Cross Validation</a:t>
            </a:r>
          </a:p>
          <a:p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GridSearchCV</a:t>
            </a:r>
            <a:endParaRPr kumimoji="1"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349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00077C-793A-4848-9016-F5506D88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CatBoost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B4576-F6CE-7642-8796-11F5BCA84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" altLang="ko-Kore-KR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Catergorical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feature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처리하는데 중점을 둔 알고리즘</a:t>
            </a:r>
            <a:endParaRPr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 leakage 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문제와 범주형 변수 처리 문제를 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ordering principle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ordered TS 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방법으로 해결</a:t>
            </a:r>
            <a:endParaRPr kumimoji="1"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en-US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Ordered TS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 Statistics(TS)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추정치를 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observed history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에서만 구하는 방식</a:t>
            </a:r>
            <a:endParaRPr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현 시점을 기준으로 과거 데이터로만 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TS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추정하기 위해서 무작위 순열</a:t>
            </a: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인공적인 시간</a:t>
            </a: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도입</a:t>
            </a: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하나의 무작위 순열만으로 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TS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추정하면 과거 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TS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추정치는 이후 추정치보다 분산이 높을 것이기 때문에</a:t>
            </a:r>
            <a:endParaRPr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단계마다 다른 무작위 순열을 활용</a:t>
            </a:r>
            <a:endParaRPr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Ordering Principle</a:t>
            </a:r>
          </a:p>
          <a:p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매 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boosting round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마다 같은 데이터를 이용하여 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잔차를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구하고 학습하기 때문에 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일어나는데 </a:t>
            </a:r>
            <a:endParaRPr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이를 해결하기 위해 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ordered TS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마찬가지로 무작위 순열을 사용</a:t>
            </a:r>
            <a:endParaRPr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" altLang="ko-Kore-KR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번째 샘플에 대한 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잔차를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구하기 위해서 </a:t>
            </a:r>
            <a:r>
              <a:rPr lang="en" altLang="ko-Kore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i-1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번째 까지 사용한 데이터로 학습한 모델을 사용</a:t>
            </a:r>
            <a:endParaRPr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즉</a:t>
            </a:r>
            <a:r>
              <a:rPr lang="en-US" altLang="ko-KR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동일한 데이터로 계속 학습한 모델로 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잔차를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갱신하는 것이 아니라 다른 데이터로 학습한 모델로 </a:t>
            </a:r>
            <a:r>
              <a:rPr lang="ko-KR" altLang="en-US" sz="13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잔차를</a:t>
            </a:r>
            <a:r>
              <a:rPr lang="ko-KR" altLang="en-US" sz="13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갱신하는 것</a:t>
            </a:r>
            <a:endParaRPr lang="en-US" altLang="ko-KR" sz="13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1300" dirty="0"/>
          </a:p>
          <a:p>
            <a:endParaRPr kumimoji="1" lang="en-US" altLang="en-US" sz="1300" dirty="0"/>
          </a:p>
          <a:p>
            <a:endParaRPr kumimoji="1" lang="ko-Kore-KR" altLang="en-US" sz="1300"/>
          </a:p>
          <a:p>
            <a:pPr marL="0" indent="0">
              <a:buNone/>
            </a:pPr>
            <a:endParaRPr lang="en-US" altLang="en-US" sz="1300" dirty="0"/>
          </a:p>
          <a:p>
            <a:pPr marL="0" indent="0">
              <a:buNone/>
            </a:pPr>
            <a:endParaRPr lang="en-US" altLang="en-US" sz="1300" dirty="0"/>
          </a:p>
          <a:p>
            <a:pPr marL="0" indent="0">
              <a:buNone/>
            </a:pPr>
            <a:endParaRPr lang="ko-Kore-KR" altLang="en-US" sz="13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921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13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15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74B911-A229-7943-8B45-E48DB844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kern="12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Performace</a:t>
            </a:r>
            <a:r>
              <a:rPr kumimoji="1" lang="en-US" altLang="ko-KR" sz="54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Compare</a:t>
            </a:r>
          </a:p>
        </p:txBody>
      </p:sp>
      <p:cxnSp>
        <p:nvCxnSpPr>
          <p:cNvPr id="36" name="Straight Connector 17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9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FCD6ABBD-851C-B34D-9967-707C5C3BF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283770"/>
              </p:ext>
            </p:extLst>
          </p:nvPr>
        </p:nvGraphicFramePr>
        <p:xfrm>
          <a:off x="320040" y="3374511"/>
          <a:ext cx="11496823" cy="2103699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{7E9639D4-E3E2-4D34-9284-5A2195B3D0D7}</a:tableStyleId>
              </a:tblPr>
              <a:tblGrid>
                <a:gridCol w="1605792">
                  <a:extLst>
                    <a:ext uri="{9D8B030D-6E8A-4147-A177-3AD203B41FA5}">
                      <a16:colId xmlns:a16="http://schemas.microsoft.com/office/drawing/2014/main" val="3424329787"/>
                    </a:ext>
                  </a:extLst>
                </a:gridCol>
                <a:gridCol w="2199844">
                  <a:extLst>
                    <a:ext uri="{9D8B030D-6E8A-4147-A177-3AD203B41FA5}">
                      <a16:colId xmlns:a16="http://schemas.microsoft.com/office/drawing/2014/main" val="3298522875"/>
                    </a:ext>
                  </a:extLst>
                </a:gridCol>
                <a:gridCol w="1334071">
                  <a:extLst>
                    <a:ext uri="{9D8B030D-6E8A-4147-A177-3AD203B41FA5}">
                      <a16:colId xmlns:a16="http://schemas.microsoft.com/office/drawing/2014/main" val="3933000084"/>
                    </a:ext>
                  </a:extLst>
                </a:gridCol>
                <a:gridCol w="2040009">
                  <a:extLst>
                    <a:ext uri="{9D8B030D-6E8A-4147-A177-3AD203B41FA5}">
                      <a16:colId xmlns:a16="http://schemas.microsoft.com/office/drawing/2014/main" val="1868918315"/>
                    </a:ext>
                  </a:extLst>
                </a:gridCol>
                <a:gridCol w="2218492">
                  <a:extLst>
                    <a:ext uri="{9D8B030D-6E8A-4147-A177-3AD203B41FA5}">
                      <a16:colId xmlns:a16="http://schemas.microsoft.com/office/drawing/2014/main" val="2247195911"/>
                    </a:ext>
                  </a:extLst>
                </a:gridCol>
                <a:gridCol w="2098615">
                  <a:extLst>
                    <a:ext uri="{9D8B030D-6E8A-4147-A177-3AD203B41FA5}">
                      <a16:colId xmlns:a16="http://schemas.microsoft.com/office/drawing/2014/main" val="3083499260"/>
                    </a:ext>
                  </a:extLst>
                </a:gridCol>
              </a:tblGrid>
              <a:tr h="769429">
                <a:tc>
                  <a:txBody>
                    <a:bodyPr/>
                    <a:lstStyle/>
                    <a:p>
                      <a:pPr algn="ctr"/>
                      <a:endParaRPr lang="ko-Kore-KR" altLang="en-US" sz="29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900" b="1" cap="none" spc="0">
                          <a:solidFill>
                            <a:schemeClr val="tx1"/>
                          </a:solidFill>
                        </a:rPr>
                        <a:t>AdaBoost</a:t>
                      </a:r>
                      <a:endParaRPr lang="ko-Kore-KR" altLang="en-US" sz="29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900" b="1" cap="none" spc="0">
                          <a:solidFill>
                            <a:schemeClr val="tx1"/>
                          </a:solidFill>
                        </a:rPr>
                        <a:t>GBM</a:t>
                      </a:r>
                      <a:endParaRPr lang="ko-Kore-KR" altLang="en-US" sz="29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900" b="1" cap="none" spc="0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ore-KR" altLang="en-US" sz="29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900" b="1" cap="none" spc="0">
                          <a:solidFill>
                            <a:schemeClr val="tx1"/>
                          </a:solidFill>
                        </a:rPr>
                        <a:t>LightGBM</a:t>
                      </a:r>
                      <a:endParaRPr lang="ko-Kore-KR" altLang="en-US" sz="29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900" b="1" cap="none" spc="0">
                          <a:solidFill>
                            <a:schemeClr val="tx1"/>
                          </a:solidFill>
                        </a:rPr>
                        <a:t>CatBoost</a:t>
                      </a:r>
                      <a:endParaRPr lang="ko-Kore-KR" altLang="en-US" sz="29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080233"/>
                  </a:ext>
                </a:extLst>
              </a:tr>
              <a:tr h="6671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0.866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0.865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0.871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0.872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0.873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77335"/>
                  </a:ext>
                </a:extLst>
              </a:tr>
              <a:tr h="66713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Runtime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0.951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1.693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0.764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0.151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200" cap="none" spc="0">
                          <a:solidFill>
                            <a:schemeClr val="tx1"/>
                          </a:solidFill>
                        </a:rPr>
                        <a:t>0.550</a:t>
                      </a:r>
                      <a:endParaRPr lang="ko-Kore-KR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12535" marR="160766" marT="32153" marB="24114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46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6742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716E0B-938E-234F-B917-7B7B78D36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ko-KR" altLang="en-US" sz="2000" dirty="0" err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정윤세</a:t>
            </a:r>
            <a:r>
              <a:rPr kumimoji="1" lang="en-US" altLang="ko-KR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최해원</a:t>
            </a:r>
            <a:endParaRPr kumimoji="1" lang="ko-KR" altLang="en-US" sz="2000" dirty="0">
              <a:solidFill>
                <a:srgbClr val="08080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AB0DF2-E7B1-9A43-8793-3DA3F91C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ko-KR" sz="3600" b="1" dirty="0">
                <a:solidFill>
                  <a:srgbClr val="08080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0118</a:t>
            </a:r>
            <a:endParaRPr kumimoji="1" lang="ko-KR" altLang="en-US" sz="3600" b="1" dirty="0">
              <a:solidFill>
                <a:srgbClr val="08080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13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03BC41-EEE1-5846-85F9-6DBD7911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kumimoji="1" lang="ko-KR" altLang="en-US" sz="4000"/>
              <a:t>목차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376C227A-A85C-4A01-98A1-FD56D9551D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637351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16934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72E3DA-BFC2-5F44-80D5-8FBC3669B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kumimoji="1" lang="en-US" altLang="ko-KR" sz="3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  <a:endParaRPr kumimoji="1" lang="ko-KR" altLang="en-US" sz="3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B3532-0FB8-9C42-9A0B-478209836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Kaggle Dataset [Customer Segmentation Classification] 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https://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www.kaggle.com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/kaushiksuresh147/customer-segmentation </a:t>
            </a: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한 자동차 회사에서 소비자의 특성을 담은 데이터를 기반으로 고객을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개의 부분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(A,B,C,D)</a:t>
            </a:r>
            <a:r>
              <a:rPr lang="ko-KR" altLang="en-US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분류하는 과제 </a:t>
            </a:r>
            <a:endParaRPr lang="ko-KR" altLang="en-US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53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72E3DA-BFC2-5F44-80D5-8FBC3669B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A4E78A-D2FC-EF42-8AB6-F75A3A50B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63143"/>
            <a:ext cx="6780700" cy="37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7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72E3DA-BFC2-5F44-80D5-8FBC3669B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9506E-2B26-0A41-BCA4-63C08A03FA67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#1 Segmentation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별로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들이 어떤 분포를 보이고 있는가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우선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Segmentation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기준으로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들의 분포를 시각화 하여 어떤 관계가 있는지 파악한다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A,B,C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전체적으로 비슷한 경향을 보이나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D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눈에 띄게 다른 경향을 보인다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866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CA3847-9F3D-BD4D-8E9C-4F5EA2F0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200" b="1" kern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  <a:endParaRPr kumimoji="1" lang="en-US" altLang="ko-KR" sz="3200" kern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4102ADC-0516-EB4C-BAD4-12306D71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089" y="1675227"/>
            <a:ext cx="444982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689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91BABC-D947-D947-AE5F-C8C8B75C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600" b="1" kern="12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8A08E-6D0F-A448-B887-947904B4F4D9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200000"/>
              </a:lnSpc>
              <a:spcAft>
                <a:spcPts val="600"/>
              </a:spcAft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[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Profession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비율과 그 안 에서 각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Segmentation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차지 하는 비중 그래프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] </a:t>
            </a: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전체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Profession 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중에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Artist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약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25.5%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가장 큰 비중을 차지한다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모든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Profession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Segmentation D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B, C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보다 큰 비중을 차지한다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Segmentation C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모든 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Profession</a:t>
            </a:r>
            <a:r>
              <a:rPr lang="ko-KR" altLang="en-US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통틀어 가장 적다</a:t>
            </a:r>
            <a:r>
              <a:rPr lang="en-US" altLang="ko-KR" sz="20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996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D0CFC5-3E55-0643-9F68-4DCCF2B9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800" b="1" kern="1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Analysis and Preprocessing</a:t>
            </a:r>
            <a:endParaRPr kumimoji="1" lang="en-US" altLang="ko-KR" sz="2800" kern="12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7AD6BDF-7FD1-9F40-868F-35EB925CE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59646"/>
            <a:ext cx="6780700" cy="51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72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5856</Words>
  <Application>Microsoft Macintosh PowerPoint</Application>
  <PresentationFormat>와이드스크린</PresentationFormat>
  <Paragraphs>1025</Paragraphs>
  <Slides>227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227</vt:i4>
      </vt:variant>
    </vt:vector>
  </HeadingPairs>
  <TitlesOfParts>
    <vt:vector size="240" baseType="lpstr">
      <vt:lpstr>NanumGothic</vt:lpstr>
      <vt:lpstr>맑은 고딕</vt:lpstr>
      <vt:lpstr>G마켓 산스 Bold</vt:lpstr>
      <vt:lpstr>G마켓 산스 Medium</vt:lpstr>
      <vt:lpstr>Noto Sans CJK KR Bold</vt:lpstr>
      <vt:lpstr>Noto Sans CJK KR DemiLight</vt:lpstr>
      <vt:lpstr>Noto Sans KR</vt:lpstr>
      <vt:lpstr>Arial</vt:lpstr>
      <vt:lpstr>Calibri</vt:lpstr>
      <vt:lpstr>Cambria Math</vt:lpstr>
      <vt:lpstr>Symbol</vt:lpstr>
      <vt:lpstr>Wingdings</vt:lpstr>
      <vt:lpstr>Office 테마</vt:lpstr>
      <vt:lpstr>1228 전반부</vt:lpstr>
      <vt:lpstr>목차</vt:lpstr>
      <vt:lpstr>Contents of Machine Learning</vt:lpstr>
      <vt:lpstr>Machine Learning – 도대체 ML이란 무엇인가</vt:lpstr>
      <vt:lpstr>Machine Learning – ML의 기본 Flow</vt:lpstr>
      <vt:lpstr>PowerPoint 프레젠테이션</vt:lpstr>
      <vt:lpstr>Machine Learning – ML의 기본 Flow</vt:lpstr>
      <vt:lpstr>Scikit Learn</vt:lpstr>
      <vt:lpstr>Contents of Model Selection</vt:lpstr>
      <vt:lpstr>Model Selection – Train_test_split</vt:lpstr>
      <vt:lpstr>Model Selection – Cross Validation</vt:lpstr>
      <vt:lpstr>Model Selection – Cross Validation</vt:lpstr>
      <vt:lpstr>Model Selection – GridSearchCV()</vt:lpstr>
      <vt:lpstr>Contents of Preprocessing</vt:lpstr>
      <vt:lpstr>Preprocessing - Example of DACON</vt:lpstr>
      <vt:lpstr>Preprocessing - Example of DACON</vt:lpstr>
      <vt:lpstr>Preprocessing - Example of DACON</vt:lpstr>
      <vt:lpstr>Preprocessing - Example of DACON</vt:lpstr>
      <vt:lpstr>Preprocessing – Importance of data Preprocessing</vt:lpstr>
      <vt:lpstr>1228 후반부</vt:lpstr>
      <vt:lpstr>목차</vt:lpstr>
      <vt:lpstr>Confusion Matrix</vt:lpstr>
      <vt:lpstr>Contents of Accuracy</vt:lpstr>
      <vt:lpstr>Accuracy – What is Accuracy?</vt:lpstr>
      <vt:lpstr>Accuracy – Paradox of Accuracy</vt:lpstr>
      <vt:lpstr>Accuracy – Label-Imbalanced Dataset</vt:lpstr>
      <vt:lpstr>Accuracy – Label-Imbalanced Dataset</vt:lpstr>
      <vt:lpstr>Contents of Recall and Precision</vt:lpstr>
      <vt:lpstr>Recall and Precision - Definition</vt:lpstr>
      <vt:lpstr>Recall and Precision - Definition</vt:lpstr>
      <vt:lpstr>Recall and Precision - Code</vt:lpstr>
      <vt:lpstr>Recall and Precision – Trade-off between Recall and Precision</vt:lpstr>
      <vt:lpstr>Recall and Precision – Controlling Threshold</vt:lpstr>
      <vt:lpstr>Recall and Precision – Controlling Threshold</vt:lpstr>
      <vt:lpstr>Contents of F1 Score</vt:lpstr>
      <vt:lpstr>F1 Score – What is F1 Score?</vt:lpstr>
      <vt:lpstr>F1 Score - Code</vt:lpstr>
      <vt:lpstr>Contents of ROC, AUC</vt:lpstr>
      <vt:lpstr>ROC, AUC – What is TPR, FPR?</vt:lpstr>
      <vt:lpstr>ROC, AUC – What is TPR, FPR?</vt:lpstr>
      <vt:lpstr>ROC, AUC – Interpretation of ROC/AUC Graph </vt:lpstr>
      <vt:lpstr>ROC, AUC - Code</vt:lpstr>
      <vt:lpstr>Contents of Example</vt:lpstr>
      <vt:lpstr>Example – Controlling Metrics</vt:lpstr>
      <vt:lpstr>Example – Data Preprocessing</vt:lpstr>
      <vt:lpstr>Example – Change Threshold</vt:lpstr>
      <vt:lpstr>0104</vt:lpstr>
      <vt:lpstr>목차</vt:lpstr>
      <vt:lpstr>Contents of DecisionTree</vt:lpstr>
      <vt:lpstr>DecisionTree – What is DecisionTree</vt:lpstr>
      <vt:lpstr>DecisionTree – Entropy vs Gini</vt:lpstr>
      <vt:lpstr>DecisionTree – Making Tree</vt:lpstr>
      <vt:lpstr>DecisionTree – Making Tree</vt:lpstr>
      <vt:lpstr>DecisionTree – Making Tree</vt:lpstr>
      <vt:lpstr>Overfitting Issue</vt:lpstr>
      <vt:lpstr>Contents of Ensemble</vt:lpstr>
      <vt:lpstr>Ensemble – What is Ensemble?</vt:lpstr>
      <vt:lpstr>Ensemble – What is Ensemble?</vt:lpstr>
      <vt:lpstr>Ensemble - Voting</vt:lpstr>
      <vt:lpstr>Ensemble - Voting</vt:lpstr>
      <vt:lpstr>Ensemble - Bagging</vt:lpstr>
      <vt:lpstr>Ensemble - RandomForest</vt:lpstr>
      <vt:lpstr>Ensemble - RandomForest</vt:lpstr>
      <vt:lpstr>Ensemble - RandomForest</vt:lpstr>
      <vt:lpstr>Ensemble - RandomForest</vt:lpstr>
      <vt:lpstr>0111</vt:lpstr>
      <vt:lpstr>목차</vt:lpstr>
      <vt:lpstr>Bagging vs Boosting</vt:lpstr>
      <vt:lpstr>AdaBoost</vt:lpstr>
      <vt:lpstr>AdaBoost – What is AdaBoost?</vt:lpstr>
      <vt:lpstr>AdaBoost - GBM </vt:lpstr>
      <vt:lpstr>Contents of GBM</vt:lpstr>
      <vt:lpstr>GBM– Gradient Descent Algorithm</vt:lpstr>
      <vt:lpstr>GBM – What is GBM?</vt:lpstr>
      <vt:lpstr>GBM- GBM for Classification</vt:lpstr>
      <vt:lpstr>GBM- GBM for Classification</vt:lpstr>
      <vt:lpstr>GBM- GBM for Classification</vt:lpstr>
      <vt:lpstr>GBM– Parameter of GBM</vt:lpstr>
      <vt:lpstr>Contents of XGBoost </vt:lpstr>
      <vt:lpstr>XGBoost – What is XGBoost?</vt:lpstr>
      <vt:lpstr>XGBoost – Parallelization of XGBoost</vt:lpstr>
      <vt:lpstr>XGBoost – Parallelization of XGBoost</vt:lpstr>
      <vt:lpstr>XGBoost – Parallelization of XGBoost</vt:lpstr>
      <vt:lpstr>XGBoost – Parallelization of XGBoost</vt:lpstr>
      <vt:lpstr>XGBoost – Parameter of XGBoost</vt:lpstr>
      <vt:lpstr>Contents of LightGBM</vt:lpstr>
      <vt:lpstr>LightGBM – What is LightGBM?</vt:lpstr>
      <vt:lpstr>LightGBM – What is LightGBM?</vt:lpstr>
      <vt:lpstr>LightGBM – Parameter of LightGBM</vt:lpstr>
      <vt:lpstr>CatBoost</vt:lpstr>
      <vt:lpstr>Performace Compare</vt:lpstr>
      <vt:lpstr>0118</vt:lpstr>
      <vt:lpstr>목차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Data Analysis and Preprocessing</vt:lpstr>
      <vt:lpstr>Modeling - AutoML</vt:lpstr>
      <vt:lpstr>Modeling - AutoML</vt:lpstr>
      <vt:lpstr>Modeling - AutoML</vt:lpstr>
      <vt:lpstr>Modeling - AutoML</vt:lpstr>
      <vt:lpstr>Modeling - AutoML</vt:lpstr>
      <vt:lpstr>Contents of Evalutaion</vt:lpstr>
      <vt:lpstr>Evaluation – Customized Voting</vt:lpstr>
      <vt:lpstr>Evaluation – Customized Voting</vt:lpstr>
      <vt:lpstr>Evaluation - GridSearchCV</vt:lpstr>
      <vt:lpstr>Evaluation - Ending</vt:lpstr>
      <vt:lpstr>Evaluation - Ending</vt:lpstr>
      <vt:lpstr>0125</vt:lpstr>
      <vt:lpstr>목차</vt:lpstr>
      <vt:lpstr>Regression</vt:lpstr>
      <vt:lpstr>Regression</vt:lpstr>
      <vt:lpstr>Univariate Linear Regression</vt:lpstr>
      <vt:lpstr>Univariate Linear Regression</vt:lpstr>
      <vt:lpstr>Regression Metrics</vt:lpstr>
      <vt:lpstr>Multivariate Linear Regression</vt:lpstr>
      <vt:lpstr>Multivariate Linear Regression Example</vt:lpstr>
      <vt:lpstr>Multivariate Linear Regression Example</vt:lpstr>
      <vt:lpstr>Multivariate Linear Regression Example</vt:lpstr>
      <vt:lpstr>Multivariate Linear Regression Example</vt:lpstr>
      <vt:lpstr>Multivariate Linear Regression Example</vt:lpstr>
      <vt:lpstr>Multivariate Linear Regression Example</vt:lpstr>
      <vt:lpstr>Trade-off between Bias and Variance</vt:lpstr>
      <vt:lpstr>Trade-off between Bias and Variance</vt:lpstr>
      <vt:lpstr>Contents of Multicollinearity</vt:lpstr>
      <vt:lpstr>Multicollinearity – What is Multicollinearity?</vt:lpstr>
      <vt:lpstr>Multicollinearity – What is Multicollinearity?</vt:lpstr>
      <vt:lpstr>Multicollinearity – What is Multicollinearity?</vt:lpstr>
      <vt:lpstr>Multicollinearity – How to check Multicollinearity?</vt:lpstr>
      <vt:lpstr>Multicollinearity – Solution for Multicollinearity Issue</vt:lpstr>
      <vt:lpstr>GD vs OLS</vt:lpstr>
      <vt:lpstr>0208</vt:lpstr>
      <vt:lpstr>목차</vt:lpstr>
      <vt:lpstr>Contents of Regression Regularization Method </vt:lpstr>
      <vt:lpstr>Regression Regularization Method - Reason why we regularize – bias vs variance </vt:lpstr>
      <vt:lpstr>Regression Regularization Method - Reason why we regularize – bias vs variance </vt:lpstr>
      <vt:lpstr>Regression Regularization Method - Ridge</vt:lpstr>
      <vt:lpstr>Regression Regularization Method - Lasso</vt:lpstr>
      <vt:lpstr>Regression Regularization Method - Elastic</vt:lpstr>
      <vt:lpstr>Contents of LogisticRegression</vt:lpstr>
      <vt:lpstr>LogisticRegression – Limitation of Linear Regression</vt:lpstr>
      <vt:lpstr>LogisticRegression – Limitation of Linear Regression</vt:lpstr>
      <vt:lpstr>LogisticRegression – Probit Regression</vt:lpstr>
      <vt:lpstr>LogisticRegression - Logit Regression</vt:lpstr>
      <vt:lpstr>LogisticRegression</vt:lpstr>
      <vt:lpstr>Regression Tree</vt:lpstr>
      <vt:lpstr>Regression Tree</vt:lpstr>
      <vt:lpstr>0215</vt:lpstr>
      <vt:lpstr>목차</vt:lpstr>
      <vt:lpstr>Selecting Theme</vt:lpstr>
      <vt:lpstr>Selecting Theme</vt:lpstr>
      <vt:lpstr>Selecting Theme</vt:lpstr>
      <vt:lpstr>Selecting Theme</vt:lpstr>
      <vt:lpstr>Selecting Theme</vt:lpstr>
      <vt:lpstr>Selecting Theme</vt:lpstr>
      <vt:lpstr>Making Data</vt:lpstr>
      <vt:lpstr>Making Data</vt:lpstr>
      <vt:lpstr>Modeling</vt:lpstr>
      <vt:lpstr>Result</vt:lpstr>
      <vt:lpstr>Result</vt:lpstr>
      <vt:lpstr>Ending</vt:lpstr>
      <vt:lpstr>0222 전반부</vt:lpstr>
      <vt:lpstr>목차</vt:lpstr>
      <vt:lpstr>Curse of Dimensionality </vt:lpstr>
      <vt:lpstr>Curse of Dimensionality</vt:lpstr>
      <vt:lpstr>Principal Component Analysis </vt:lpstr>
      <vt:lpstr>Principal Component Analysis</vt:lpstr>
      <vt:lpstr>Principal Component Analysis</vt:lpstr>
      <vt:lpstr>Principal Component Analysis Example</vt:lpstr>
      <vt:lpstr>Principal Component Analysis Example</vt:lpstr>
      <vt:lpstr>Principal Component Analysis Example</vt:lpstr>
      <vt:lpstr>Linear Discriminant Analysis</vt:lpstr>
      <vt:lpstr>Linear Discriminant Analysis</vt:lpstr>
      <vt:lpstr>Linear Discriminant Analysis</vt:lpstr>
      <vt:lpstr>Singular Value Decomposition, Non-Negative Matrix Factorization</vt:lpstr>
      <vt:lpstr>Singular Value Decomposition, Non-Negative Matrix Factorization</vt:lpstr>
      <vt:lpstr>Example</vt:lpstr>
      <vt:lpstr>Example</vt:lpstr>
      <vt:lpstr>0222 후반부</vt:lpstr>
      <vt:lpstr>목차</vt:lpstr>
      <vt:lpstr>Overview</vt:lpstr>
      <vt:lpstr>Contents of Clustering Metrics</vt:lpstr>
      <vt:lpstr>Clustering Metrics - Overview</vt:lpstr>
      <vt:lpstr>Clustering Metrics - Silhouette Coefficient </vt:lpstr>
      <vt:lpstr>Clustering Metrics - Silhouette Coefficient </vt:lpstr>
      <vt:lpstr>Clustering Metrics - Silhouette Coefficient </vt:lpstr>
      <vt:lpstr>Clustering Metrics - Silhouette Coefficient </vt:lpstr>
      <vt:lpstr>Clustering Metrics – Elbow Method</vt:lpstr>
      <vt:lpstr>Contents of K-Means Clustering</vt:lpstr>
      <vt:lpstr>K-Means Clustering - Hard vs Soft Clustering</vt:lpstr>
      <vt:lpstr>K-Means Clustering - Partitional vs Hierarchical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- Process of K-Means Clustering</vt:lpstr>
      <vt:lpstr>K-Means Clustering – Effect of initial centroids</vt:lpstr>
      <vt:lpstr>K-Means Clustering – Effect of initial centroids</vt:lpstr>
      <vt:lpstr>K-Means Clustering – Limitations of K-Means Clustering</vt:lpstr>
      <vt:lpstr>DBSCAN</vt:lpstr>
      <vt:lpstr>DBSCAN - Overview</vt:lpstr>
      <vt:lpstr>DBSCAN - Epsilon</vt:lpstr>
      <vt:lpstr>DBSCAN – Border Point</vt:lpstr>
      <vt:lpstr>DBSCAN – Definition of DBSCAN</vt:lpstr>
      <vt:lpstr>DBSCAN - Definition of DBSCAN</vt:lpstr>
      <vt:lpstr>DBSCAN - Definition of DBSCAN</vt:lpstr>
      <vt:lpstr>DBSCAN - Definition of DBSCAN</vt:lpstr>
      <vt:lpstr>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1228 전반부</dc:title>
  <dc:creator>김현우</dc:creator>
  <cp:lastModifiedBy>김현우</cp:lastModifiedBy>
  <cp:revision>10</cp:revision>
  <dcterms:created xsi:type="dcterms:W3CDTF">2022-02-24T07:35:17Z</dcterms:created>
  <dcterms:modified xsi:type="dcterms:W3CDTF">2022-02-25T10:34:58Z</dcterms:modified>
</cp:coreProperties>
</file>